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7"/>
  </p:notesMasterIdLst>
  <p:sldIdLst>
    <p:sldId id="256" r:id="rId2"/>
    <p:sldId id="257" r:id="rId3"/>
    <p:sldId id="258" r:id="rId4"/>
    <p:sldId id="260" r:id="rId5"/>
    <p:sldId id="259" r:id="rId6"/>
    <p:sldId id="262" r:id="rId7"/>
    <p:sldId id="261" r:id="rId8"/>
    <p:sldId id="263" r:id="rId9"/>
    <p:sldId id="264" r:id="rId10"/>
    <p:sldId id="302"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80" r:id="rId24"/>
    <p:sldId id="277" r:id="rId25"/>
    <p:sldId id="278" r:id="rId26"/>
    <p:sldId id="279" r:id="rId27"/>
    <p:sldId id="281" r:id="rId28"/>
    <p:sldId id="282" r:id="rId29"/>
    <p:sldId id="283" r:id="rId30"/>
    <p:sldId id="285" r:id="rId31"/>
    <p:sldId id="286" r:id="rId32"/>
    <p:sldId id="287" r:id="rId33"/>
    <p:sldId id="288" r:id="rId34"/>
    <p:sldId id="289" r:id="rId35"/>
    <p:sldId id="290" r:id="rId36"/>
    <p:sldId id="300" r:id="rId37"/>
    <p:sldId id="291" r:id="rId38"/>
    <p:sldId id="292" r:id="rId39"/>
    <p:sldId id="293" r:id="rId40"/>
    <p:sldId id="296" r:id="rId41"/>
    <p:sldId id="297" r:id="rId42"/>
    <p:sldId id="298" r:id="rId43"/>
    <p:sldId id="299" r:id="rId44"/>
    <p:sldId id="301" r:id="rId45"/>
    <p:sldId id="294"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74292B-F493-4A3B-9308-5004D5980D17}" v="2336" dt="2025-07-22T15:03:06.8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9" autoAdjust="0"/>
    <p:restoredTop sz="94660"/>
  </p:normalViewPr>
  <p:slideViewPr>
    <p:cSldViewPr snapToGrid="0">
      <p:cViewPr varScale="1">
        <p:scale>
          <a:sx n="108" d="100"/>
          <a:sy n="108" d="100"/>
        </p:scale>
        <p:origin x="49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lman, Christopher M CIV USN NRL WASHINGTON DC (USA)" userId="bb0da118-abf7-4720-845f-be92426061ba" providerId="ADAL" clId="{7D74292B-F493-4A3B-9308-5004D5980D17}"/>
    <pc:docChg chg="undo custSel addSld delSld modSld">
      <pc:chgData name="Selman, Christopher M CIV USN NRL WASHINGTON DC (USA)" userId="bb0da118-abf7-4720-845f-be92426061ba" providerId="ADAL" clId="{7D74292B-F493-4A3B-9308-5004D5980D17}" dt="2025-07-30T15:09:05.909" v="19076" actId="313"/>
      <pc:docMkLst>
        <pc:docMk/>
      </pc:docMkLst>
      <pc:sldChg chg="modSp mod">
        <pc:chgData name="Selman, Christopher M CIV USN NRL WASHINGTON DC (USA)" userId="bb0da118-abf7-4720-845f-be92426061ba" providerId="ADAL" clId="{7D74292B-F493-4A3B-9308-5004D5980D17}" dt="2025-07-22T15:01:34.445" v="18958" actId="20577"/>
        <pc:sldMkLst>
          <pc:docMk/>
          <pc:sldMk cId="792811311" sldId="258"/>
        </pc:sldMkLst>
        <pc:spChg chg="mod">
          <ac:chgData name="Selman, Christopher M CIV USN NRL WASHINGTON DC (USA)" userId="bb0da118-abf7-4720-845f-be92426061ba" providerId="ADAL" clId="{7D74292B-F493-4A3B-9308-5004D5980D17}" dt="2025-07-22T15:01:34.445" v="18958" actId="20577"/>
          <ac:spMkLst>
            <pc:docMk/>
            <pc:sldMk cId="792811311" sldId="258"/>
            <ac:spMk id="3" creationId="{41A45764-BB6A-E7CA-E524-7E5FEC0DC7B6}"/>
          </ac:spMkLst>
        </pc:spChg>
      </pc:sldChg>
      <pc:sldChg chg="modSp">
        <pc:chgData name="Selman, Christopher M CIV USN NRL WASHINGTON DC (USA)" userId="bb0da118-abf7-4720-845f-be92426061ba" providerId="ADAL" clId="{7D74292B-F493-4A3B-9308-5004D5980D17}" dt="2025-07-14T17:02:21.525" v="8331" actId="20577"/>
        <pc:sldMkLst>
          <pc:docMk/>
          <pc:sldMk cId="3100409704" sldId="259"/>
        </pc:sldMkLst>
        <pc:spChg chg="mod">
          <ac:chgData name="Selman, Christopher M CIV USN NRL WASHINGTON DC (USA)" userId="bb0da118-abf7-4720-845f-be92426061ba" providerId="ADAL" clId="{7D74292B-F493-4A3B-9308-5004D5980D17}" dt="2025-07-14T17:02:21.525" v="8331" actId="20577"/>
          <ac:spMkLst>
            <pc:docMk/>
            <pc:sldMk cId="3100409704" sldId="259"/>
            <ac:spMk id="3" creationId="{E9EE876E-BC4A-DC05-AE66-B59B7CF10EE2}"/>
          </ac:spMkLst>
        </pc:spChg>
        <pc:spChg chg="mod">
          <ac:chgData name="Selman, Christopher M CIV USN NRL WASHINGTON DC (USA)" userId="bb0da118-abf7-4720-845f-be92426061ba" providerId="ADAL" clId="{7D74292B-F493-4A3B-9308-5004D5980D17}" dt="2025-07-14T17:02:10.457" v="8302" actId="20577"/>
          <ac:spMkLst>
            <pc:docMk/>
            <pc:sldMk cId="3100409704" sldId="259"/>
            <ac:spMk id="4" creationId="{7ADA6420-1CBA-8396-7E01-3E3416B20610}"/>
          </ac:spMkLst>
        </pc:spChg>
      </pc:sldChg>
      <pc:sldChg chg="modAnim">
        <pc:chgData name="Selman, Christopher M CIV USN NRL WASHINGTON DC (USA)" userId="bb0da118-abf7-4720-845f-be92426061ba" providerId="ADAL" clId="{7D74292B-F493-4A3B-9308-5004D5980D17}" dt="2025-07-14T17:01:42.326" v="8287"/>
        <pc:sldMkLst>
          <pc:docMk/>
          <pc:sldMk cId="237503813" sldId="260"/>
        </pc:sldMkLst>
      </pc:sldChg>
      <pc:sldChg chg="addSp modSp mod">
        <pc:chgData name="Selman, Christopher M CIV USN NRL WASHINGTON DC (USA)" userId="bb0da118-abf7-4720-845f-be92426061ba" providerId="ADAL" clId="{7D74292B-F493-4A3B-9308-5004D5980D17}" dt="2025-07-22T12:31:54.827" v="15475" actId="20577"/>
        <pc:sldMkLst>
          <pc:docMk/>
          <pc:sldMk cId="2164630381" sldId="261"/>
        </pc:sldMkLst>
        <pc:spChg chg="mod">
          <ac:chgData name="Selman, Christopher M CIV USN NRL WASHINGTON DC (USA)" userId="bb0da118-abf7-4720-845f-be92426061ba" providerId="ADAL" clId="{7D74292B-F493-4A3B-9308-5004D5980D17}" dt="2025-07-14T16:50:46.963" v="7750" actId="20577"/>
          <ac:spMkLst>
            <pc:docMk/>
            <pc:sldMk cId="2164630381" sldId="261"/>
            <ac:spMk id="3" creationId="{3DDF2FDE-FCE0-BE2B-88F6-B3718479510A}"/>
          </ac:spMkLst>
        </pc:spChg>
        <pc:spChg chg="mod">
          <ac:chgData name="Selman, Christopher M CIV USN NRL WASHINGTON DC (USA)" userId="bb0da118-abf7-4720-845f-be92426061ba" providerId="ADAL" clId="{7D74292B-F493-4A3B-9308-5004D5980D17}" dt="2025-07-14T16:51:16.925" v="7756" actId="1076"/>
          <ac:spMkLst>
            <pc:docMk/>
            <pc:sldMk cId="2164630381" sldId="261"/>
            <ac:spMk id="5" creationId="{DEF2B97D-50F0-F10D-2CC7-8CABAC752A2B}"/>
          </ac:spMkLst>
        </pc:spChg>
        <pc:spChg chg="add mod">
          <ac:chgData name="Selman, Christopher M CIV USN NRL WASHINGTON DC (USA)" userId="bb0da118-abf7-4720-845f-be92426061ba" providerId="ADAL" clId="{7D74292B-F493-4A3B-9308-5004D5980D17}" dt="2025-07-15T17:15:08.291" v="11614" actId="20577"/>
          <ac:spMkLst>
            <pc:docMk/>
            <pc:sldMk cId="2164630381" sldId="261"/>
            <ac:spMk id="6" creationId="{4A4CC6A8-D42F-1AF1-A4E2-A84B570688FE}"/>
          </ac:spMkLst>
        </pc:spChg>
        <pc:spChg chg="mod">
          <ac:chgData name="Selman, Christopher M CIV USN NRL WASHINGTON DC (USA)" userId="bb0da118-abf7-4720-845f-be92426061ba" providerId="ADAL" clId="{7D74292B-F493-4A3B-9308-5004D5980D17}" dt="2025-07-22T12:23:48.496" v="14862" actId="1076"/>
          <ac:spMkLst>
            <pc:docMk/>
            <pc:sldMk cId="2164630381" sldId="261"/>
            <ac:spMk id="9" creationId="{B906C2E1-15DA-9596-16B5-5AC9416DB5DA}"/>
          </ac:spMkLst>
        </pc:spChg>
        <pc:spChg chg="add mod">
          <ac:chgData name="Selman, Christopher M CIV USN NRL WASHINGTON DC (USA)" userId="bb0da118-abf7-4720-845f-be92426061ba" providerId="ADAL" clId="{7D74292B-F493-4A3B-9308-5004D5980D17}" dt="2025-07-22T12:31:54.827" v="15475" actId="20577"/>
          <ac:spMkLst>
            <pc:docMk/>
            <pc:sldMk cId="2164630381" sldId="261"/>
            <ac:spMk id="11" creationId="{209EF7FD-BA25-2005-3C20-A5C57D408B0C}"/>
          </ac:spMkLst>
        </pc:spChg>
        <pc:cxnChg chg="mod">
          <ac:chgData name="Selman, Christopher M CIV USN NRL WASHINGTON DC (USA)" userId="bb0da118-abf7-4720-845f-be92426061ba" providerId="ADAL" clId="{7D74292B-F493-4A3B-9308-5004D5980D17}" dt="2025-07-14T14:27:04.494" v="5707" actId="1076"/>
          <ac:cxnSpMkLst>
            <pc:docMk/>
            <pc:sldMk cId="2164630381" sldId="261"/>
            <ac:cxnSpMk id="7" creationId="{EB38A147-A2B7-97CD-10F9-6DE2D6B1A00D}"/>
          </ac:cxnSpMkLst>
        </pc:cxnChg>
        <pc:cxnChg chg="add mod">
          <ac:chgData name="Selman, Christopher M CIV USN NRL WASHINGTON DC (USA)" userId="bb0da118-abf7-4720-845f-be92426061ba" providerId="ADAL" clId="{7D74292B-F493-4A3B-9308-5004D5980D17}" dt="2025-07-15T17:15:08.201" v="11613" actId="20577"/>
          <ac:cxnSpMkLst>
            <pc:docMk/>
            <pc:sldMk cId="2164630381" sldId="261"/>
            <ac:cxnSpMk id="10" creationId="{4A17C915-F268-5E7E-0A0C-CC6FDA1E65F3}"/>
          </ac:cxnSpMkLst>
        </pc:cxnChg>
      </pc:sldChg>
      <pc:sldChg chg="modSp mod">
        <pc:chgData name="Selman, Christopher M CIV USN NRL WASHINGTON DC (USA)" userId="bb0da118-abf7-4720-845f-be92426061ba" providerId="ADAL" clId="{7D74292B-F493-4A3B-9308-5004D5980D17}" dt="2025-07-22T15:02:15.228" v="18994" actId="14100"/>
        <pc:sldMkLst>
          <pc:docMk/>
          <pc:sldMk cId="327985301" sldId="262"/>
        </pc:sldMkLst>
        <pc:spChg chg="mod">
          <ac:chgData name="Selman, Christopher M CIV USN NRL WASHINGTON DC (USA)" userId="bb0da118-abf7-4720-845f-be92426061ba" providerId="ADAL" clId="{7D74292B-F493-4A3B-9308-5004D5980D17}" dt="2025-07-22T15:01:56.034" v="18968" actId="20577"/>
          <ac:spMkLst>
            <pc:docMk/>
            <pc:sldMk cId="327985301" sldId="262"/>
            <ac:spMk id="3" creationId="{E2AC50AA-9728-048C-D4FC-7E61796216B2}"/>
          </ac:spMkLst>
        </pc:spChg>
        <pc:spChg chg="mod">
          <ac:chgData name="Selman, Christopher M CIV USN NRL WASHINGTON DC (USA)" userId="bb0da118-abf7-4720-845f-be92426061ba" providerId="ADAL" clId="{7D74292B-F493-4A3B-9308-5004D5980D17}" dt="2025-07-22T15:02:03.293" v="18978" actId="20577"/>
          <ac:spMkLst>
            <pc:docMk/>
            <pc:sldMk cId="327985301" sldId="262"/>
            <ac:spMk id="6" creationId="{C1F4E3F7-C0AA-A5A9-63CC-6FB347A73044}"/>
          </ac:spMkLst>
        </pc:spChg>
        <pc:spChg chg="mod">
          <ac:chgData name="Selman, Christopher M CIV USN NRL WASHINGTON DC (USA)" userId="bb0da118-abf7-4720-845f-be92426061ba" providerId="ADAL" clId="{7D74292B-F493-4A3B-9308-5004D5980D17}" dt="2025-07-22T15:02:15.228" v="18994" actId="14100"/>
          <ac:spMkLst>
            <pc:docMk/>
            <pc:sldMk cId="327985301" sldId="262"/>
            <ac:spMk id="7" creationId="{F9813F42-1376-9271-329C-4DF7D2538931}"/>
          </ac:spMkLst>
        </pc:spChg>
      </pc:sldChg>
      <pc:sldChg chg="addSp modSp mod">
        <pc:chgData name="Selman, Christopher M CIV USN NRL WASHINGTON DC (USA)" userId="bb0da118-abf7-4720-845f-be92426061ba" providerId="ADAL" clId="{7D74292B-F493-4A3B-9308-5004D5980D17}" dt="2025-07-14T17:05:01.456" v="8334" actId="207"/>
        <pc:sldMkLst>
          <pc:docMk/>
          <pc:sldMk cId="2557102240" sldId="264"/>
        </pc:sldMkLst>
        <pc:spChg chg="mod">
          <ac:chgData name="Selman, Christopher M CIV USN NRL WASHINGTON DC (USA)" userId="bb0da118-abf7-4720-845f-be92426061ba" providerId="ADAL" clId="{7D74292B-F493-4A3B-9308-5004D5980D17}" dt="2025-07-14T17:05:01.456" v="8334" actId="207"/>
          <ac:spMkLst>
            <pc:docMk/>
            <pc:sldMk cId="2557102240" sldId="264"/>
            <ac:spMk id="5" creationId="{F58A0D8A-7AAA-810E-7628-A690F463B090}"/>
          </ac:spMkLst>
        </pc:spChg>
        <pc:spChg chg="add mod">
          <ac:chgData name="Selman, Christopher M CIV USN NRL WASHINGTON DC (USA)" userId="bb0da118-abf7-4720-845f-be92426061ba" providerId="ADAL" clId="{7D74292B-F493-4A3B-9308-5004D5980D17}" dt="2025-07-14T12:18:09.417" v="28" actId="1076"/>
          <ac:spMkLst>
            <pc:docMk/>
            <pc:sldMk cId="2557102240" sldId="264"/>
            <ac:spMk id="13" creationId="{663CDE51-E96E-0906-158E-647FD03E46F7}"/>
          </ac:spMkLst>
        </pc:spChg>
        <pc:spChg chg="add mod">
          <ac:chgData name="Selman, Christopher M CIV USN NRL WASHINGTON DC (USA)" userId="bb0da118-abf7-4720-845f-be92426061ba" providerId="ADAL" clId="{7D74292B-F493-4A3B-9308-5004D5980D17}" dt="2025-07-14T12:57:10.675" v="2052" actId="207"/>
          <ac:spMkLst>
            <pc:docMk/>
            <pc:sldMk cId="2557102240" sldId="264"/>
            <ac:spMk id="17" creationId="{3BA0C7C1-67C6-BF24-A825-9C3818002E52}"/>
          </ac:spMkLst>
        </pc:spChg>
        <pc:cxnChg chg="add mod">
          <ac:chgData name="Selman, Christopher M CIV USN NRL WASHINGTON DC (USA)" userId="bb0da118-abf7-4720-845f-be92426061ba" providerId="ADAL" clId="{7D74292B-F493-4A3B-9308-5004D5980D17}" dt="2025-07-14T12:18:16.249" v="31" actId="14100"/>
          <ac:cxnSpMkLst>
            <pc:docMk/>
            <pc:sldMk cId="2557102240" sldId="264"/>
            <ac:cxnSpMk id="14" creationId="{CC55F979-4E85-2839-FEEB-16A071ADC69E}"/>
          </ac:cxnSpMkLst>
        </pc:cxnChg>
        <pc:cxnChg chg="add mod">
          <ac:chgData name="Selman, Christopher M CIV USN NRL WASHINGTON DC (USA)" userId="bb0da118-abf7-4720-845f-be92426061ba" providerId="ADAL" clId="{7D74292B-F493-4A3B-9308-5004D5980D17}" dt="2025-07-14T12:19:06.319" v="133" actId="14100"/>
          <ac:cxnSpMkLst>
            <pc:docMk/>
            <pc:sldMk cId="2557102240" sldId="264"/>
            <ac:cxnSpMk id="18" creationId="{F7964538-B7AB-A0DF-9C9A-F28876A9FD6A}"/>
          </ac:cxnSpMkLst>
        </pc:cxnChg>
      </pc:sldChg>
      <pc:sldChg chg="addSp delSp modSp new mod">
        <pc:chgData name="Selman, Christopher M CIV USN NRL WASHINGTON DC (USA)" userId="bb0da118-abf7-4720-845f-be92426061ba" providerId="ADAL" clId="{7D74292B-F493-4A3B-9308-5004D5980D17}" dt="2025-07-14T12:26:26.496" v="648" actId="20577"/>
        <pc:sldMkLst>
          <pc:docMk/>
          <pc:sldMk cId="3029028813" sldId="265"/>
        </pc:sldMkLst>
        <pc:spChg chg="mod">
          <ac:chgData name="Selman, Christopher M CIV USN NRL WASHINGTON DC (USA)" userId="bb0da118-abf7-4720-845f-be92426061ba" providerId="ADAL" clId="{7D74292B-F493-4A3B-9308-5004D5980D17}" dt="2025-07-14T12:19:44.436" v="188" actId="20577"/>
          <ac:spMkLst>
            <pc:docMk/>
            <pc:sldMk cId="3029028813" sldId="265"/>
            <ac:spMk id="2" creationId="{769EA9C5-CF08-2616-1178-F7A862FBD59A}"/>
          </ac:spMkLst>
        </pc:spChg>
        <pc:spChg chg="add mod">
          <ac:chgData name="Selman, Christopher M CIV USN NRL WASHINGTON DC (USA)" userId="bb0da118-abf7-4720-845f-be92426061ba" providerId="ADAL" clId="{7D74292B-F493-4A3B-9308-5004D5980D17}" dt="2025-07-14T12:20:29.941" v="220" actId="14100"/>
          <ac:spMkLst>
            <pc:docMk/>
            <pc:sldMk cId="3029028813" sldId="265"/>
            <ac:spMk id="5" creationId="{A5ADCEAD-F023-ADAE-970E-D6D22EC9808E}"/>
          </ac:spMkLst>
        </pc:spChg>
        <pc:spChg chg="add mod">
          <ac:chgData name="Selman, Christopher M CIV USN NRL WASHINGTON DC (USA)" userId="bb0da118-abf7-4720-845f-be92426061ba" providerId="ADAL" clId="{7D74292B-F493-4A3B-9308-5004D5980D17}" dt="2025-07-14T12:21:48.023" v="236" actId="1076"/>
          <ac:spMkLst>
            <pc:docMk/>
            <pc:sldMk cId="3029028813" sldId="265"/>
            <ac:spMk id="6" creationId="{7139A5A6-227D-D71E-3B61-2EAED6068BBF}"/>
          </ac:spMkLst>
        </pc:spChg>
        <pc:spChg chg="add mod">
          <ac:chgData name="Selman, Christopher M CIV USN NRL WASHINGTON DC (USA)" userId="bb0da118-abf7-4720-845f-be92426061ba" providerId="ADAL" clId="{7D74292B-F493-4A3B-9308-5004D5980D17}" dt="2025-07-14T12:26:26.496" v="648" actId="20577"/>
          <ac:spMkLst>
            <pc:docMk/>
            <pc:sldMk cId="3029028813" sldId="265"/>
            <ac:spMk id="7" creationId="{711EACA6-9070-1755-E08A-4E27F2294AD4}"/>
          </ac:spMkLst>
        </pc:spChg>
        <pc:cxnChg chg="add mod">
          <ac:chgData name="Selman, Christopher M CIV USN NRL WASHINGTON DC (USA)" userId="bb0da118-abf7-4720-845f-be92426061ba" providerId="ADAL" clId="{7D74292B-F493-4A3B-9308-5004D5980D17}" dt="2025-07-14T12:23:59.925" v="647" actId="1076"/>
          <ac:cxnSpMkLst>
            <pc:docMk/>
            <pc:sldMk cId="3029028813" sldId="265"/>
            <ac:cxnSpMk id="8" creationId="{F24864C9-294F-1646-C3A6-7DD22A96103F}"/>
          </ac:cxnSpMkLst>
        </pc:cxnChg>
      </pc:sldChg>
      <pc:sldChg chg="addSp delSp modSp new mod">
        <pc:chgData name="Selman, Christopher M CIV USN NRL WASHINGTON DC (USA)" userId="bb0da118-abf7-4720-845f-be92426061ba" providerId="ADAL" clId="{7D74292B-F493-4A3B-9308-5004D5980D17}" dt="2025-07-14T13:40:31.727" v="3368" actId="14100"/>
        <pc:sldMkLst>
          <pc:docMk/>
          <pc:sldMk cId="2711578700" sldId="266"/>
        </pc:sldMkLst>
        <pc:spChg chg="mod">
          <ac:chgData name="Selman, Christopher M CIV USN NRL WASHINGTON DC (USA)" userId="bb0da118-abf7-4720-845f-be92426061ba" providerId="ADAL" clId="{7D74292B-F493-4A3B-9308-5004D5980D17}" dt="2025-07-14T12:39:29.235" v="684" actId="20577"/>
          <ac:spMkLst>
            <pc:docMk/>
            <pc:sldMk cId="2711578700" sldId="266"/>
            <ac:spMk id="2" creationId="{C3B820F1-E35E-0D09-61AA-1AB7894BB917}"/>
          </ac:spMkLst>
        </pc:spChg>
        <pc:spChg chg="add mod ord">
          <ac:chgData name="Selman, Christopher M CIV USN NRL WASHINGTON DC (USA)" userId="bb0da118-abf7-4720-845f-be92426061ba" providerId="ADAL" clId="{7D74292B-F493-4A3B-9308-5004D5980D17}" dt="2025-07-14T13:40:20.493" v="3366" actId="1076"/>
          <ac:spMkLst>
            <pc:docMk/>
            <pc:sldMk cId="2711578700" sldId="266"/>
            <ac:spMk id="3" creationId="{175C809D-27DA-A2DE-A152-E4BFA5931473}"/>
          </ac:spMkLst>
        </pc:spChg>
        <pc:spChg chg="add mod">
          <ac:chgData name="Selman, Christopher M CIV USN NRL WASHINGTON DC (USA)" userId="bb0da118-abf7-4720-845f-be92426061ba" providerId="ADAL" clId="{7D74292B-F493-4A3B-9308-5004D5980D17}" dt="2025-07-14T12:43:19.614" v="1084" actId="1076"/>
          <ac:spMkLst>
            <pc:docMk/>
            <pc:sldMk cId="2711578700" sldId="266"/>
            <ac:spMk id="6" creationId="{757E9AE5-240C-F43E-DF3A-ABB50A6D712E}"/>
          </ac:spMkLst>
        </pc:spChg>
        <pc:spChg chg="add mod">
          <ac:chgData name="Selman, Christopher M CIV USN NRL WASHINGTON DC (USA)" userId="bb0da118-abf7-4720-845f-be92426061ba" providerId="ADAL" clId="{7D74292B-F493-4A3B-9308-5004D5980D17}" dt="2025-07-14T12:43:19.614" v="1084" actId="1076"/>
          <ac:spMkLst>
            <pc:docMk/>
            <pc:sldMk cId="2711578700" sldId="266"/>
            <ac:spMk id="7" creationId="{14FAD124-4695-096C-7585-EDB8F6A3AC33}"/>
          </ac:spMkLst>
        </pc:spChg>
        <pc:spChg chg="add mod">
          <ac:chgData name="Selman, Christopher M CIV USN NRL WASHINGTON DC (USA)" userId="bb0da118-abf7-4720-845f-be92426061ba" providerId="ADAL" clId="{7D74292B-F493-4A3B-9308-5004D5980D17}" dt="2025-07-14T12:43:19.614" v="1084" actId="1076"/>
          <ac:spMkLst>
            <pc:docMk/>
            <pc:sldMk cId="2711578700" sldId="266"/>
            <ac:spMk id="8" creationId="{EE7C10DA-7EDA-7F42-2EE7-62A63F824E57}"/>
          </ac:spMkLst>
        </pc:spChg>
        <pc:spChg chg="add mod">
          <ac:chgData name="Selman, Christopher M CIV USN NRL WASHINGTON DC (USA)" userId="bb0da118-abf7-4720-845f-be92426061ba" providerId="ADAL" clId="{7D74292B-F493-4A3B-9308-5004D5980D17}" dt="2025-07-14T12:43:19.614" v="1084" actId="1076"/>
          <ac:spMkLst>
            <pc:docMk/>
            <pc:sldMk cId="2711578700" sldId="266"/>
            <ac:spMk id="9" creationId="{0FBCB0AA-DD09-7905-5A96-7AC494726CAD}"/>
          </ac:spMkLst>
        </pc:spChg>
        <pc:spChg chg="add mod">
          <ac:chgData name="Selman, Christopher M CIV USN NRL WASHINGTON DC (USA)" userId="bb0da118-abf7-4720-845f-be92426061ba" providerId="ADAL" clId="{7D74292B-F493-4A3B-9308-5004D5980D17}" dt="2025-07-14T12:41:12.076" v="806"/>
          <ac:spMkLst>
            <pc:docMk/>
            <pc:sldMk cId="2711578700" sldId="266"/>
            <ac:spMk id="10" creationId="{B27BA324-D600-C5B9-F9AC-9294FE3FED7E}"/>
          </ac:spMkLst>
        </pc:spChg>
        <pc:spChg chg="add mod">
          <ac:chgData name="Selman, Christopher M CIV USN NRL WASHINGTON DC (USA)" userId="bb0da118-abf7-4720-845f-be92426061ba" providerId="ADAL" clId="{7D74292B-F493-4A3B-9308-5004D5980D17}" dt="2025-07-14T12:43:19.614" v="1084" actId="1076"/>
          <ac:spMkLst>
            <pc:docMk/>
            <pc:sldMk cId="2711578700" sldId="266"/>
            <ac:spMk id="14" creationId="{53AF492F-3B7B-5EDF-C7BB-04AE6A3F2544}"/>
          </ac:spMkLst>
        </pc:spChg>
        <pc:cxnChg chg="add mod">
          <ac:chgData name="Selman, Christopher M CIV USN NRL WASHINGTON DC (USA)" userId="bb0da118-abf7-4720-845f-be92426061ba" providerId="ADAL" clId="{7D74292B-F493-4A3B-9308-5004D5980D17}" dt="2025-07-14T13:40:31.727" v="3368" actId="14100"/>
          <ac:cxnSpMkLst>
            <pc:docMk/>
            <pc:sldMk cId="2711578700" sldId="266"/>
            <ac:cxnSpMk id="12" creationId="{1B5B6800-3D4C-F769-0994-333180DB29FA}"/>
          </ac:cxnSpMkLst>
        </pc:cxnChg>
      </pc:sldChg>
      <pc:sldChg chg="addSp delSp modSp new mod">
        <pc:chgData name="Selman, Christopher M CIV USN NRL WASHINGTON DC (USA)" userId="bb0da118-abf7-4720-845f-be92426061ba" providerId="ADAL" clId="{7D74292B-F493-4A3B-9308-5004D5980D17}" dt="2025-07-22T12:30:34.470" v="15469" actId="20577"/>
        <pc:sldMkLst>
          <pc:docMk/>
          <pc:sldMk cId="2263054549" sldId="267"/>
        </pc:sldMkLst>
        <pc:spChg chg="mod">
          <ac:chgData name="Selman, Christopher M CIV USN NRL WASHINGTON DC (USA)" userId="bb0da118-abf7-4720-845f-be92426061ba" providerId="ADAL" clId="{7D74292B-F493-4A3B-9308-5004D5980D17}" dt="2025-07-14T12:46:22.714" v="1110" actId="20577"/>
          <ac:spMkLst>
            <pc:docMk/>
            <pc:sldMk cId="2263054549" sldId="267"/>
            <ac:spMk id="2" creationId="{245A6D57-3245-3E4C-2B49-F63B48D07541}"/>
          </ac:spMkLst>
        </pc:spChg>
        <pc:spChg chg="add mod">
          <ac:chgData name="Selman, Christopher M CIV USN NRL WASHINGTON DC (USA)" userId="bb0da118-abf7-4720-845f-be92426061ba" providerId="ADAL" clId="{7D74292B-F493-4A3B-9308-5004D5980D17}" dt="2025-07-14T12:47:09.064" v="1133" actId="1076"/>
          <ac:spMkLst>
            <pc:docMk/>
            <pc:sldMk cId="2263054549" sldId="267"/>
            <ac:spMk id="5" creationId="{50A227B2-6D7C-A059-60D1-3288F8D49CBB}"/>
          </ac:spMkLst>
        </pc:spChg>
        <pc:spChg chg="add mod">
          <ac:chgData name="Selman, Christopher M CIV USN NRL WASHINGTON DC (USA)" userId="bb0da118-abf7-4720-845f-be92426061ba" providerId="ADAL" clId="{7D74292B-F493-4A3B-9308-5004D5980D17}" dt="2025-07-22T12:30:34.470" v="15469" actId="20577"/>
          <ac:spMkLst>
            <pc:docMk/>
            <pc:sldMk cId="2263054549" sldId="267"/>
            <ac:spMk id="6" creationId="{9282D7A2-28E8-EE96-F2F5-E016C7C0E039}"/>
          </ac:spMkLst>
        </pc:spChg>
        <pc:spChg chg="add mod">
          <ac:chgData name="Selman, Christopher M CIV USN NRL WASHINGTON DC (USA)" userId="bb0da118-abf7-4720-845f-be92426061ba" providerId="ADAL" clId="{7D74292B-F493-4A3B-9308-5004D5980D17}" dt="2025-07-14T12:57:27.609" v="2053"/>
          <ac:spMkLst>
            <pc:docMk/>
            <pc:sldMk cId="2263054549" sldId="267"/>
            <ac:spMk id="10" creationId="{D220530C-9E66-6874-8E95-9B8300F765DB}"/>
          </ac:spMkLst>
        </pc:spChg>
        <pc:cxnChg chg="add mod">
          <ac:chgData name="Selman, Christopher M CIV USN NRL WASHINGTON DC (USA)" userId="bb0da118-abf7-4720-845f-be92426061ba" providerId="ADAL" clId="{7D74292B-F493-4A3B-9308-5004D5980D17}" dt="2025-07-14T12:55:12.705" v="2049" actId="14100"/>
          <ac:cxnSpMkLst>
            <pc:docMk/>
            <pc:sldMk cId="2263054549" sldId="267"/>
            <ac:cxnSpMk id="7" creationId="{B6BA1F58-A511-960A-7505-DCE4825AC7D5}"/>
          </ac:cxnSpMkLst>
        </pc:cxnChg>
      </pc:sldChg>
      <pc:sldChg chg="addSp modSp new mod modAnim">
        <pc:chgData name="Selman, Christopher M CIV USN NRL WASHINGTON DC (USA)" userId="bb0da118-abf7-4720-845f-be92426061ba" providerId="ADAL" clId="{7D74292B-F493-4A3B-9308-5004D5980D17}" dt="2025-07-14T13:14:50.868" v="2804" actId="113"/>
        <pc:sldMkLst>
          <pc:docMk/>
          <pc:sldMk cId="509153803" sldId="268"/>
        </pc:sldMkLst>
        <pc:spChg chg="mod">
          <ac:chgData name="Selman, Christopher M CIV USN NRL WASHINGTON DC (USA)" userId="bb0da118-abf7-4720-845f-be92426061ba" providerId="ADAL" clId="{7D74292B-F493-4A3B-9308-5004D5980D17}" dt="2025-07-14T13:01:28.515" v="2104" actId="20577"/>
          <ac:spMkLst>
            <pc:docMk/>
            <pc:sldMk cId="509153803" sldId="268"/>
            <ac:spMk id="2" creationId="{3334B6D4-B880-B65E-ADC1-0B9C0B4AAF91}"/>
          </ac:spMkLst>
        </pc:spChg>
        <pc:spChg chg="mod">
          <ac:chgData name="Selman, Christopher M CIV USN NRL WASHINGTON DC (USA)" userId="bb0da118-abf7-4720-845f-be92426061ba" providerId="ADAL" clId="{7D74292B-F493-4A3B-9308-5004D5980D17}" dt="2025-07-14T13:14:50.868" v="2804" actId="113"/>
          <ac:spMkLst>
            <pc:docMk/>
            <pc:sldMk cId="509153803" sldId="268"/>
            <ac:spMk id="3" creationId="{8EBE51A8-E5BA-5111-3F05-C796B24B79C7}"/>
          </ac:spMkLst>
        </pc:spChg>
        <pc:picChg chg="add mod">
          <ac:chgData name="Selman, Christopher M CIV USN NRL WASHINGTON DC (USA)" userId="bb0da118-abf7-4720-845f-be92426061ba" providerId="ADAL" clId="{7D74292B-F493-4A3B-9308-5004D5980D17}" dt="2025-07-14T13:13:02.698" v="2746" actId="14100"/>
          <ac:picMkLst>
            <pc:docMk/>
            <pc:sldMk cId="509153803" sldId="268"/>
            <ac:picMk id="2050" creationId="{1EE7113D-BF08-3828-F52B-5794E8F4AC13}"/>
          </ac:picMkLst>
        </pc:picChg>
      </pc:sldChg>
      <pc:sldChg chg="addSp delSp modSp new mod modAnim">
        <pc:chgData name="Selman, Christopher M CIV USN NRL WASHINGTON DC (USA)" userId="bb0da118-abf7-4720-845f-be92426061ba" providerId="ADAL" clId="{7D74292B-F493-4A3B-9308-5004D5980D17}" dt="2025-07-22T12:30:52.117" v="15470"/>
        <pc:sldMkLst>
          <pc:docMk/>
          <pc:sldMk cId="1178429195" sldId="269"/>
        </pc:sldMkLst>
        <pc:spChg chg="mod">
          <ac:chgData name="Selman, Christopher M CIV USN NRL WASHINGTON DC (USA)" userId="bb0da118-abf7-4720-845f-be92426061ba" providerId="ADAL" clId="{7D74292B-F493-4A3B-9308-5004D5980D17}" dt="2025-07-14T13:15:02.648" v="2828" actId="20577"/>
          <ac:spMkLst>
            <pc:docMk/>
            <pc:sldMk cId="1178429195" sldId="269"/>
            <ac:spMk id="2" creationId="{F6C8B7F0-DD3A-036A-90A8-58941B60FC14}"/>
          </ac:spMkLst>
        </pc:spChg>
        <pc:spChg chg="add mod">
          <ac:chgData name="Selman, Christopher M CIV USN NRL WASHINGTON DC (USA)" userId="bb0da118-abf7-4720-845f-be92426061ba" providerId="ADAL" clId="{7D74292B-F493-4A3B-9308-5004D5980D17}" dt="2025-07-14T13:26:40.831" v="2868" actId="1076"/>
          <ac:spMkLst>
            <pc:docMk/>
            <pc:sldMk cId="1178429195" sldId="269"/>
            <ac:spMk id="5" creationId="{CE4B1AE2-B0C6-39E3-EBF3-98D348D90FD2}"/>
          </ac:spMkLst>
        </pc:spChg>
        <pc:spChg chg="add mod">
          <ac:chgData name="Selman, Christopher M CIV USN NRL WASHINGTON DC (USA)" userId="bb0da118-abf7-4720-845f-be92426061ba" providerId="ADAL" clId="{7D74292B-F493-4A3B-9308-5004D5980D17}" dt="2025-07-14T13:15:48.268" v="2858" actId="1076"/>
          <ac:spMkLst>
            <pc:docMk/>
            <pc:sldMk cId="1178429195" sldId="269"/>
            <ac:spMk id="6" creationId="{0433D43B-2EB7-63DF-4AE9-A6170F925E7B}"/>
          </ac:spMkLst>
        </pc:spChg>
        <pc:spChg chg="add mod">
          <ac:chgData name="Selman, Christopher M CIV USN NRL WASHINGTON DC (USA)" userId="bb0da118-abf7-4720-845f-be92426061ba" providerId="ADAL" clId="{7D74292B-F493-4A3B-9308-5004D5980D17}" dt="2025-07-14T13:27:53.444" v="3031" actId="1076"/>
          <ac:spMkLst>
            <pc:docMk/>
            <pc:sldMk cId="1178429195" sldId="269"/>
            <ac:spMk id="7" creationId="{9A5AD08A-E424-2455-59E3-EB387DF71C24}"/>
          </ac:spMkLst>
        </pc:spChg>
      </pc:sldChg>
      <pc:sldChg chg="addSp delSp modSp new mod">
        <pc:chgData name="Selman, Christopher M CIV USN NRL WASHINGTON DC (USA)" userId="bb0da118-abf7-4720-845f-be92426061ba" providerId="ADAL" clId="{7D74292B-F493-4A3B-9308-5004D5980D17}" dt="2025-07-30T14:42:11.875" v="19044" actId="20577"/>
        <pc:sldMkLst>
          <pc:docMk/>
          <pc:sldMk cId="2212856634" sldId="270"/>
        </pc:sldMkLst>
        <pc:spChg chg="mod">
          <ac:chgData name="Selman, Christopher M CIV USN NRL WASHINGTON DC (USA)" userId="bb0da118-abf7-4720-845f-be92426061ba" providerId="ADAL" clId="{7D74292B-F493-4A3B-9308-5004D5980D17}" dt="2025-07-14T13:35:41.420" v="3350" actId="5793"/>
          <ac:spMkLst>
            <pc:docMk/>
            <pc:sldMk cId="2212856634" sldId="270"/>
            <ac:spMk id="2" creationId="{DED070BE-E3FD-DE21-C485-7CBE158E1729}"/>
          </ac:spMkLst>
        </pc:spChg>
        <pc:spChg chg="add mod">
          <ac:chgData name="Selman, Christopher M CIV USN NRL WASHINGTON DC (USA)" userId="bb0da118-abf7-4720-845f-be92426061ba" providerId="ADAL" clId="{7D74292B-F493-4A3B-9308-5004D5980D17}" dt="2025-07-14T14:23:49.053" v="5269" actId="1038"/>
          <ac:spMkLst>
            <pc:docMk/>
            <pc:sldMk cId="2212856634" sldId="270"/>
            <ac:spMk id="3" creationId="{ED8181C3-C00C-6909-83AD-417740BC46F2}"/>
          </ac:spMkLst>
        </pc:spChg>
        <pc:spChg chg="add mod">
          <ac:chgData name="Selman, Christopher M CIV USN NRL WASHINGTON DC (USA)" userId="bb0da118-abf7-4720-845f-be92426061ba" providerId="ADAL" clId="{7D74292B-F493-4A3B-9308-5004D5980D17}" dt="2025-07-30T14:42:11.875" v="19044" actId="20577"/>
          <ac:spMkLst>
            <pc:docMk/>
            <pc:sldMk cId="2212856634" sldId="270"/>
            <ac:spMk id="5" creationId="{A3103F12-97E1-346D-7C6C-E6C414BA8E57}"/>
          </ac:spMkLst>
        </pc:spChg>
        <pc:spChg chg="add mod">
          <ac:chgData name="Selman, Christopher M CIV USN NRL WASHINGTON DC (USA)" userId="bb0da118-abf7-4720-845f-be92426061ba" providerId="ADAL" clId="{7D74292B-F493-4A3B-9308-5004D5980D17}" dt="2025-07-14T13:29:12.422" v="3070"/>
          <ac:spMkLst>
            <pc:docMk/>
            <pc:sldMk cId="2212856634" sldId="270"/>
            <ac:spMk id="6" creationId="{BDE56A71-48A8-F731-501C-12465BAA8C03}"/>
          </ac:spMkLst>
        </pc:spChg>
        <pc:spChg chg="add mod">
          <ac:chgData name="Selman, Christopher M CIV USN NRL WASHINGTON DC (USA)" userId="bb0da118-abf7-4720-845f-be92426061ba" providerId="ADAL" clId="{7D74292B-F493-4A3B-9308-5004D5980D17}" dt="2025-07-14T13:35:24.314" v="3343" actId="1076"/>
          <ac:spMkLst>
            <pc:docMk/>
            <pc:sldMk cId="2212856634" sldId="270"/>
            <ac:spMk id="7" creationId="{E1F4CDBE-31AD-5714-4875-2BF43D6F8001}"/>
          </ac:spMkLst>
        </pc:spChg>
        <pc:spChg chg="add mod">
          <ac:chgData name="Selman, Christopher M CIV USN NRL WASHINGTON DC (USA)" userId="bb0da118-abf7-4720-845f-be92426061ba" providerId="ADAL" clId="{7D74292B-F493-4A3B-9308-5004D5980D17}" dt="2025-07-14T13:35:31.617" v="3346" actId="20577"/>
          <ac:spMkLst>
            <pc:docMk/>
            <pc:sldMk cId="2212856634" sldId="270"/>
            <ac:spMk id="8" creationId="{C2ACAE31-4CD7-1923-0DC4-7C81974D676A}"/>
          </ac:spMkLst>
        </pc:spChg>
        <pc:spChg chg="add mod">
          <ac:chgData name="Selman, Christopher M CIV USN NRL WASHINGTON DC (USA)" userId="bb0da118-abf7-4720-845f-be92426061ba" providerId="ADAL" clId="{7D74292B-F493-4A3B-9308-5004D5980D17}" dt="2025-07-30T14:42:03.920" v="19043" actId="20577"/>
          <ac:spMkLst>
            <pc:docMk/>
            <pc:sldMk cId="2212856634" sldId="270"/>
            <ac:spMk id="10" creationId="{55E03B51-CD48-9A5C-18BF-B32C086EE719}"/>
          </ac:spMkLst>
        </pc:spChg>
      </pc:sldChg>
      <pc:sldChg chg="addSp delSp modSp new mod">
        <pc:chgData name="Selman, Christopher M CIV USN NRL WASHINGTON DC (USA)" userId="bb0da118-abf7-4720-845f-be92426061ba" providerId="ADAL" clId="{7D74292B-F493-4A3B-9308-5004D5980D17}" dt="2025-07-30T15:02:58.070" v="19049" actId="313"/>
        <pc:sldMkLst>
          <pc:docMk/>
          <pc:sldMk cId="1335184340" sldId="271"/>
        </pc:sldMkLst>
        <pc:spChg chg="mod">
          <ac:chgData name="Selman, Christopher M CIV USN NRL WASHINGTON DC (USA)" userId="bb0da118-abf7-4720-845f-be92426061ba" providerId="ADAL" clId="{7D74292B-F493-4A3B-9308-5004D5980D17}" dt="2025-07-14T13:41:00.663" v="3394" actId="20577"/>
          <ac:spMkLst>
            <pc:docMk/>
            <pc:sldMk cId="1335184340" sldId="271"/>
            <ac:spMk id="2" creationId="{50CC78D8-1D43-56A8-5FB5-E01AD5F15085}"/>
          </ac:spMkLst>
        </pc:spChg>
        <pc:spChg chg="add mod">
          <ac:chgData name="Selman, Christopher M CIV USN NRL WASHINGTON DC (USA)" userId="bb0da118-abf7-4720-845f-be92426061ba" providerId="ADAL" clId="{7D74292B-F493-4A3B-9308-5004D5980D17}" dt="2025-07-30T15:02:58.070" v="19049" actId="313"/>
          <ac:spMkLst>
            <pc:docMk/>
            <pc:sldMk cId="1335184340" sldId="271"/>
            <ac:spMk id="5" creationId="{935768AD-E980-0C55-89E9-7027DE299E58}"/>
          </ac:spMkLst>
        </pc:spChg>
        <pc:spChg chg="add mod">
          <ac:chgData name="Selman, Christopher M CIV USN NRL WASHINGTON DC (USA)" userId="bb0da118-abf7-4720-845f-be92426061ba" providerId="ADAL" clId="{7D74292B-F493-4A3B-9308-5004D5980D17}" dt="2025-07-14T13:42:14.644" v="3415"/>
          <ac:spMkLst>
            <pc:docMk/>
            <pc:sldMk cId="1335184340" sldId="271"/>
            <ac:spMk id="6" creationId="{8E21D261-ADE3-6C8D-C89B-F3F61EC414BD}"/>
          </ac:spMkLst>
        </pc:spChg>
        <pc:spChg chg="add mod">
          <ac:chgData name="Selman, Christopher M CIV USN NRL WASHINGTON DC (USA)" userId="bb0da118-abf7-4720-845f-be92426061ba" providerId="ADAL" clId="{7D74292B-F493-4A3B-9308-5004D5980D17}" dt="2025-07-14T13:43:25.744" v="3553" actId="1076"/>
          <ac:spMkLst>
            <pc:docMk/>
            <pc:sldMk cId="1335184340" sldId="271"/>
            <ac:spMk id="7" creationId="{81FBDC1F-DFA8-BC60-6E4F-7CD7C42936A6}"/>
          </ac:spMkLst>
        </pc:spChg>
        <pc:spChg chg="add mod">
          <ac:chgData name="Selman, Christopher M CIV USN NRL WASHINGTON DC (USA)" userId="bb0da118-abf7-4720-845f-be92426061ba" providerId="ADAL" clId="{7D74292B-F493-4A3B-9308-5004D5980D17}" dt="2025-07-14T13:43:47.484" v="3584" actId="20577"/>
          <ac:spMkLst>
            <pc:docMk/>
            <pc:sldMk cId="1335184340" sldId="271"/>
            <ac:spMk id="11" creationId="{89FAB356-C8A6-9475-37E2-C6FFAED418CB}"/>
          </ac:spMkLst>
        </pc:spChg>
        <pc:spChg chg="add mod">
          <ac:chgData name="Selman, Christopher M CIV USN NRL WASHINGTON DC (USA)" userId="bb0da118-abf7-4720-845f-be92426061ba" providerId="ADAL" clId="{7D74292B-F493-4A3B-9308-5004D5980D17}" dt="2025-07-14T13:48:09.917" v="4041" actId="20577"/>
          <ac:spMkLst>
            <pc:docMk/>
            <pc:sldMk cId="1335184340" sldId="271"/>
            <ac:spMk id="15" creationId="{8DAA130C-DEF5-8BAB-E5BA-695480FFD31B}"/>
          </ac:spMkLst>
        </pc:spChg>
        <pc:spChg chg="add mod">
          <ac:chgData name="Selman, Christopher M CIV USN NRL WASHINGTON DC (USA)" userId="bb0da118-abf7-4720-845f-be92426061ba" providerId="ADAL" clId="{7D74292B-F493-4A3B-9308-5004D5980D17}" dt="2025-07-14T13:49:04.756" v="4119" actId="14100"/>
          <ac:spMkLst>
            <pc:docMk/>
            <pc:sldMk cId="1335184340" sldId="271"/>
            <ac:spMk id="26" creationId="{C92CEFE4-8390-0998-2EEA-822F83D7D3DA}"/>
          </ac:spMkLst>
        </pc:spChg>
        <pc:cxnChg chg="add mod">
          <ac:chgData name="Selman, Christopher M CIV USN NRL WASHINGTON DC (USA)" userId="bb0da118-abf7-4720-845f-be92426061ba" providerId="ADAL" clId="{7D74292B-F493-4A3B-9308-5004D5980D17}" dt="2025-07-14T13:43:36.884" v="3556" actId="14100"/>
          <ac:cxnSpMkLst>
            <pc:docMk/>
            <pc:sldMk cId="1335184340" sldId="271"/>
            <ac:cxnSpMk id="8" creationId="{FEBA5CB0-2E00-38A2-3641-E7AB898EB406}"/>
          </ac:cxnSpMkLst>
        </pc:cxnChg>
        <pc:cxnChg chg="add mod">
          <ac:chgData name="Selman, Christopher M CIV USN NRL WASHINGTON DC (USA)" userId="bb0da118-abf7-4720-845f-be92426061ba" providerId="ADAL" clId="{7D74292B-F493-4A3B-9308-5004D5980D17}" dt="2025-07-14T14:18:10.832" v="4955" actId="14100"/>
          <ac:cxnSpMkLst>
            <pc:docMk/>
            <pc:sldMk cId="1335184340" sldId="271"/>
            <ac:cxnSpMk id="12" creationId="{0C0458EA-9446-16E7-F73E-FED4B0B4DB60}"/>
          </ac:cxnSpMkLst>
        </pc:cxnChg>
        <pc:cxnChg chg="add mod">
          <ac:chgData name="Selman, Christopher M CIV USN NRL WASHINGTON DC (USA)" userId="bb0da118-abf7-4720-845f-be92426061ba" providerId="ADAL" clId="{7D74292B-F493-4A3B-9308-5004D5980D17}" dt="2025-07-14T13:47:31.797" v="4022" actId="14100"/>
          <ac:cxnSpMkLst>
            <pc:docMk/>
            <pc:sldMk cId="1335184340" sldId="271"/>
            <ac:cxnSpMk id="16" creationId="{CA4FD81D-8738-81FB-0797-99E923767F1E}"/>
          </ac:cxnSpMkLst>
        </pc:cxnChg>
        <pc:cxnChg chg="add mod">
          <ac:chgData name="Selman, Christopher M CIV USN NRL WASHINGTON DC (USA)" userId="bb0da118-abf7-4720-845f-be92426061ba" providerId="ADAL" clId="{7D74292B-F493-4A3B-9308-5004D5980D17}" dt="2025-07-14T13:47:38.518" v="4025" actId="14100"/>
          <ac:cxnSpMkLst>
            <pc:docMk/>
            <pc:sldMk cId="1335184340" sldId="271"/>
            <ac:cxnSpMk id="19" creationId="{FC9BC8E8-B936-9012-49CA-DA3972CE1FE3}"/>
          </ac:cxnSpMkLst>
        </pc:cxnChg>
        <pc:cxnChg chg="add mod">
          <ac:chgData name="Selman, Christopher M CIV USN NRL WASHINGTON DC (USA)" userId="bb0da118-abf7-4720-845f-be92426061ba" providerId="ADAL" clId="{7D74292B-F493-4A3B-9308-5004D5980D17}" dt="2025-07-14T13:48:23.389" v="4044" actId="14100"/>
          <ac:cxnSpMkLst>
            <pc:docMk/>
            <pc:sldMk cId="1335184340" sldId="271"/>
            <ac:cxnSpMk id="23" creationId="{0C0E1BA9-90FE-5605-8ED9-8C976685F461}"/>
          </ac:cxnSpMkLst>
        </pc:cxnChg>
        <pc:cxnChg chg="add mod">
          <ac:chgData name="Selman, Christopher M CIV USN NRL WASHINGTON DC (USA)" userId="bb0da118-abf7-4720-845f-be92426061ba" providerId="ADAL" clId="{7D74292B-F493-4A3B-9308-5004D5980D17}" dt="2025-07-14T13:49:18.998" v="4122" actId="14100"/>
          <ac:cxnSpMkLst>
            <pc:docMk/>
            <pc:sldMk cId="1335184340" sldId="271"/>
            <ac:cxnSpMk id="27" creationId="{34A2BF2F-5722-1677-A075-4EE42A688E0C}"/>
          </ac:cxnSpMkLst>
        </pc:cxnChg>
        <pc:cxnChg chg="add mod">
          <ac:chgData name="Selman, Christopher M CIV USN NRL WASHINGTON DC (USA)" userId="bb0da118-abf7-4720-845f-be92426061ba" providerId="ADAL" clId="{7D74292B-F493-4A3B-9308-5004D5980D17}" dt="2025-07-14T13:49:25.936" v="4125" actId="14100"/>
          <ac:cxnSpMkLst>
            <pc:docMk/>
            <pc:sldMk cId="1335184340" sldId="271"/>
            <ac:cxnSpMk id="30" creationId="{F4731792-F186-BBF3-62FC-D37FF1883184}"/>
          </ac:cxnSpMkLst>
        </pc:cxnChg>
      </pc:sldChg>
      <pc:sldChg chg="addSp delSp modSp new mod modAnim">
        <pc:chgData name="Selman, Christopher M CIV USN NRL WASHINGTON DC (USA)" userId="bb0da118-abf7-4720-845f-be92426061ba" providerId="ADAL" clId="{7D74292B-F493-4A3B-9308-5004D5980D17}" dt="2025-07-22T12:31:12.116" v="15472" actId="20577"/>
        <pc:sldMkLst>
          <pc:docMk/>
          <pc:sldMk cId="3123560972" sldId="272"/>
        </pc:sldMkLst>
        <pc:spChg chg="mod">
          <ac:chgData name="Selman, Christopher M CIV USN NRL WASHINGTON DC (USA)" userId="bb0da118-abf7-4720-845f-be92426061ba" providerId="ADAL" clId="{7D74292B-F493-4A3B-9308-5004D5980D17}" dt="2025-07-14T14:14:47.861" v="4876" actId="20577"/>
          <ac:spMkLst>
            <pc:docMk/>
            <pc:sldMk cId="3123560972" sldId="272"/>
            <ac:spMk id="2" creationId="{E6116EA6-B089-6BD5-0251-74EF2012A0A0}"/>
          </ac:spMkLst>
        </pc:spChg>
        <pc:spChg chg="add mod">
          <ac:chgData name="Selman, Christopher M CIV USN NRL WASHINGTON DC (USA)" userId="bb0da118-abf7-4720-845f-be92426061ba" providerId="ADAL" clId="{7D74292B-F493-4A3B-9308-5004D5980D17}" dt="2025-07-14T16:52:34.593" v="7765" actId="20577"/>
          <ac:spMkLst>
            <pc:docMk/>
            <pc:sldMk cId="3123560972" sldId="272"/>
            <ac:spMk id="5" creationId="{CAF4F2E9-73EA-5B68-31C3-5F70E56730E3}"/>
          </ac:spMkLst>
        </pc:spChg>
        <pc:spChg chg="add mod">
          <ac:chgData name="Selman, Christopher M CIV USN NRL WASHINGTON DC (USA)" userId="bb0da118-abf7-4720-845f-be92426061ba" providerId="ADAL" clId="{7D74292B-F493-4A3B-9308-5004D5980D17}" dt="2025-07-14T13:54:43.720" v="4160"/>
          <ac:spMkLst>
            <pc:docMk/>
            <pc:sldMk cId="3123560972" sldId="272"/>
            <ac:spMk id="6" creationId="{D537B2D9-B7A7-5DAF-D23A-B47BF6D87EF9}"/>
          </ac:spMkLst>
        </pc:spChg>
        <pc:spChg chg="add mod">
          <ac:chgData name="Selman, Christopher M CIV USN NRL WASHINGTON DC (USA)" userId="bb0da118-abf7-4720-845f-be92426061ba" providerId="ADAL" clId="{7D74292B-F493-4A3B-9308-5004D5980D17}" dt="2025-07-22T12:27:12.122" v="15255" actId="1076"/>
          <ac:spMkLst>
            <pc:docMk/>
            <pc:sldMk cId="3123560972" sldId="272"/>
            <ac:spMk id="7" creationId="{510D9805-A52C-66BF-74E5-B20B710184F8}"/>
          </ac:spMkLst>
        </pc:spChg>
        <pc:spChg chg="add mod">
          <ac:chgData name="Selman, Christopher M CIV USN NRL WASHINGTON DC (USA)" userId="bb0da118-abf7-4720-845f-be92426061ba" providerId="ADAL" clId="{7D74292B-F493-4A3B-9308-5004D5980D17}" dt="2025-07-14T14:01:24.031" v="4847" actId="1076"/>
          <ac:spMkLst>
            <pc:docMk/>
            <pc:sldMk cId="3123560972" sldId="272"/>
            <ac:spMk id="8" creationId="{CC63A163-E5E1-BF1B-16E8-A6019A4971C5}"/>
          </ac:spMkLst>
        </pc:spChg>
        <pc:spChg chg="add mod">
          <ac:chgData name="Selman, Christopher M CIV USN NRL WASHINGTON DC (USA)" userId="bb0da118-abf7-4720-845f-be92426061ba" providerId="ADAL" clId="{7D74292B-F493-4A3B-9308-5004D5980D17}" dt="2025-07-14T14:14:13.525" v="4873" actId="14100"/>
          <ac:spMkLst>
            <pc:docMk/>
            <pc:sldMk cId="3123560972" sldId="272"/>
            <ac:spMk id="9" creationId="{685A650F-6C83-B775-4C7B-D0758BEA4451}"/>
          </ac:spMkLst>
        </pc:spChg>
        <pc:spChg chg="add mod">
          <ac:chgData name="Selman, Christopher M CIV USN NRL WASHINGTON DC (USA)" userId="bb0da118-abf7-4720-845f-be92426061ba" providerId="ADAL" clId="{7D74292B-F493-4A3B-9308-5004D5980D17}" dt="2025-07-22T12:31:12.116" v="15472" actId="20577"/>
          <ac:spMkLst>
            <pc:docMk/>
            <pc:sldMk cId="3123560972" sldId="272"/>
            <ac:spMk id="10" creationId="{97C37B92-1261-B905-6FB9-9BD2B93C41C0}"/>
          </ac:spMkLst>
        </pc:spChg>
        <pc:spChg chg="add mod">
          <ac:chgData name="Selman, Christopher M CIV USN NRL WASHINGTON DC (USA)" userId="bb0da118-abf7-4720-845f-be92426061ba" providerId="ADAL" clId="{7D74292B-F493-4A3B-9308-5004D5980D17}" dt="2025-07-14T14:01:44.729" v="4860" actId="1076"/>
          <ac:spMkLst>
            <pc:docMk/>
            <pc:sldMk cId="3123560972" sldId="272"/>
            <ac:spMk id="11" creationId="{DF37CE33-566E-3522-23C0-3E73E6E5E51B}"/>
          </ac:spMkLst>
        </pc:spChg>
        <pc:spChg chg="add mod">
          <ac:chgData name="Selman, Christopher M CIV USN NRL WASHINGTON DC (USA)" userId="bb0da118-abf7-4720-845f-be92426061ba" providerId="ADAL" clId="{7D74292B-F493-4A3B-9308-5004D5980D17}" dt="2025-07-14T14:03:00.859" v="4868" actId="1582"/>
          <ac:spMkLst>
            <pc:docMk/>
            <pc:sldMk cId="3123560972" sldId="272"/>
            <ac:spMk id="12" creationId="{757722DE-6521-CC41-6770-77818C258328}"/>
          </ac:spMkLst>
        </pc:spChg>
        <pc:picChg chg="add mod">
          <ac:chgData name="Selman, Christopher M CIV USN NRL WASHINGTON DC (USA)" userId="bb0da118-abf7-4720-845f-be92426061ba" providerId="ADAL" clId="{7D74292B-F493-4A3B-9308-5004D5980D17}" dt="2025-07-14T14:01:24.031" v="4847" actId="1076"/>
          <ac:picMkLst>
            <pc:docMk/>
            <pc:sldMk cId="3123560972" sldId="272"/>
            <ac:picMk id="1028" creationId="{C4979FE3-2782-D50A-E234-A575D70471C1}"/>
          </ac:picMkLst>
        </pc:picChg>
        <pc:cxnChg chg="add mod">
          <ac:chgData name="Selman, Christopher M CIV USN NRL WASHINGTON DC (USA)" userId="bb0da118-abf7-4720-845f-be92426061ba" providerId="ADAL" clId="{7D74292B-F493-4A3B-9308-5004D5980D17}" dt="2025-07-14T16:52:26.080" v="7764" actId="14100"/>
          <ac:cxnSpMkLst>
            <pc:docMk/>
            <pc:sldMk cId="3123560972" sldId="272"/>
            <ac:cxnSpMk id="13" creationId="{447D76E6-641E-FA80-6509-80BBEA046B7B}"/>
          </ac:cxnSpMkLst>
        </pc:cxnChg>
        <pc:cxnChg chg="add mod">
          <ac:chgData name="Selman, Christopher M CIV USN NRL WASHINGTON DC (USA)" userId="bb0da118-abf7-4720-845f-be92426061ba" providerId="ADAL" clId="{7D74292B-F493-4A3B-9308-5004D5980D17}" dt="2025-07-22T12:27:20.239" v="15259" actId="14100"/>
          <ac:cxnSpMkLst>
            <pc:docMk/>
            <pc:sldMk cId="3123560972" sldId="272"/>
            <ac:cxnSpMk id="14" creationId="{35FE58FE-A35D-D32A-CC24-246E5AC0C85A}"/>
          </ac:cxnSpMkLst>
        </pc:cxnChg>
        <pc:cxnChg chg="add mod">
          <ac:chgData name="Selman, Christopher M CIV USN NRL WASHINGTON DC (USA)" userId="bb0da118-abf7-4720-845f-be92426061ba" providerId="ADAL" clId="{7D74292B-F493-4A3B-9308-5004D5980D17}" dt="2025-07-14T16:13:44.602" v="6671" actId="14100"/>
          <ac:cxnSpMkLst>
            <pc:docMk/>
            <pc:sldMk cId="3123560972" sldId="272"/>
            <ac:cxnSpMk id="16" creationId="{5EB2B0AB-D16A-E8ED-C0CA-B9A3B5CCE5D3}"/>
          </ac:cxnSpMkLst>
        </pc:cxnChg>
      </pc:sldChg>
      <pc:sldChg chg="addSp delSp modSp new mod modAnim">
        <pc:chgData name="Selman, Christopher M CIV USN NRL WASHINGTON DC (USA)" userId="bb0da118-abf7-4720-845f-be92426061ba" providerId="ADAL" clId="{7D74292B-F493-4A3B-9308-5004D5980D17}" dt="2025-07-22T12:28:43.256" v="15444" actId="20577"/>
        <pc:sldMkLst>
          <pc:docMk/>
          <pc:sldMk cId="3724024920" sldId="273"/>
        </pc:sldMkLst>
        <pc:spChg chg="mod">
          <ac:chgData name="Selman, Christopher M CIV USN NRL WASHINGTON DC (USA)" userId="bb0da118-abf7-4720-845f-be92426061ba" providerId="ADAL" clId="{7D74292B-F493-4A3B-9308-5004D5980D17}" dt="2025-07-14T16:52:06.735" v="7763" actId="14100"/>
          <ac:spMkLst>
            <pc:docMk/>
            <pc:sldMk cId="3724024920" sldId="273"/>
            <ac:spMk id="2" creationId="{FF517913-A057-71AE-5555-65238BE163E2}"/>
          </ac:spMkLst>
        </pc:spChg>
        <pc:spChg chg="add mod">
          <ac:chgData name="Selman, Christopher M CIV USN NRL WASHINGTON DC (USA)" userId="bb0da118-abf7-4720-845f-be92426061ba" providerId="ADAL" clId="{7D74292B-F493-4A3B-9308-5004D5980D17}" dt="2025-07-22T12:28:43.256" v="15444" actId="20577"/>
          <ac:spMkLst>
            <pc:docMk/>
            <pc:sldMk cId="3724024920" sldId="273"/>
            <ac:spMk id="5" creationId="{07B71570-067A-F5B0-A11C-28A8822B29B6}"/>
          </ac:spMkLst>
        </pc:spChg>
        <pc:spChg chg="add mod">
          <ac:chgData name="Selman, Christopher M CIV USN NRL WASHINGTON DC (USA)" userId="bb0da118-abf7-4720-845f-be92426061ba" providerId="ADAL" clId="{7D74292B-F493-4A3B-9308-5004D5980D17}" dt="2025-07-22T12:27:48.553" v="15262" actId="1076"/>
          <ac:spMkLst>
            <pc:docMk/>
            <pc:sldMk cId="3724024920" sldId="273"/>
            <ac:spMk id="8" creationId="{5BD05F99-CFFB-BC6B-1A0B-BD6A711508BA}"/>
          </ac:spMkLst>
        </pc:spChg>
        <pc:spChg chg="add mod">
          <ac:chgData name="Selman, Christopher M CIV USN NRL WASHINGTON DC (USA)" userId="bb0da118-abf7-4720-845f-be92426061ba" providerId="ADAL" clId="{7D74292B-F493-4A3B-9308-5004D5980D17}" dt="2025-07-22T12:27:48.553" v="15262" actId="1076"/>
          <ac:spMkLst>
            <pc:docMk/>
            <pc:sldMk cId="3724024920" sldId="273"/>
            <ac:spMk id="9" creationId="{22BE964E-8FA0-B680-E7A1-995329746782}"/>
          </ac:spMkLst>
        </pc:spChg>
        <pc:spChg chg="add mod">
          <ac:chgData name="Selman, Christopher M CIV USN NRL WASHINGTON DC (USA)" userId="bb0da118-abf7-4720-845f-be92426061ba" providerId="ADAL" clId="{7D74292B-F493-4A3B-9308-5004D5980D17}" dt="2025-07-22T12:27:48.553" v="15262" actId="1076"/>
          <ac:spMkLst>
            <pc:docMk/>
            <pc:sldMk cId="3724024920" sldId="273"/>
            <ac:spMk id="10" creationId="{1226C4F2-8291-96B5-683A-A155EF489ECD}"/>
          </ac:spMkLst>
        </pc:spChg>
        <pc:spChg chg="add mod">
          <ac:chgData name="Selman, Christopher M CIV USN NRL WASHINGTON DC (USA)" userId="bb0da118-abf7-4720-845f-be92426061ba" providerId="ADAL" clId="{7D74292B-F493-4A3B-9308-5004D5980D17}" dt="2025-07-14T14:37:05.765" v="6097"/>
          <ac:spMkLst>
            <pc:docMk/>
            <pc:sldMk cId="3724024920" sldId="273"/>
            <ac:spMk id="22" creationId="{165BA864-A339-2784-6372-8481E433FDFA}"/>
          </ac:spMkLst>
        </pc:spChg>
        <pc:cxnChg chg="add mod">
          <ac:chgData name="Selman, Christopher M CIV USN NRL WASHINGTON DC (USA)" userId="bb0da118-abf7-4720-845f-be92426061ba" providerId="ADAL" clId="{7D74292B-F493-4A3B-9308-5004D5980D17}" dt="2025-07-22T12:27:48.553" v="15262" actId="1076"/>
          <ac:cxnSpMkLst>
            <pc:docMk/>
            <pc:sldMk cId="3724024920" sldId="273"/>
            <ac:cxnSpMk id="11" creationId="{955000E6-07E1-2231-5A97-59C58DFB662E}"/>
          </ac:cxnSpMkLst>
        </pc:cxnChg>
        <pc:cxnChg chg="add mod">
          <ac:chgData name="Selman, Christopher M CIV USN NRL WASHINGTON DC (USA)" userId="bb0da118-abf7-4720-845f-be92426061ba" providerId="ADAL" clId="{7D74292B-F493-4A3B-9308-5004D5980D17}" dt="2025-07-22T12:27:48.553" v="15262" actId="1076"/>
          <ac:cxnSpMkLst>
            <pc:docMk/>
            <pc:sldMk cId="3724024920" sldId="273"/>
            <ac:cxnSpMk id="14" creationId="{69A5897B-924D-ED00-3A73-96EB35F8EC49}"/>
          </ac:cxnSpMkLst>
        </pc:cxnChg>
        <pc:cxnChg chg="add mod">
          <ac:chgData name="Selman, Christopher M CIV USN NRL WASHINGTON DC (USA)" userId="bb0da118-abf7-4720-845f-be92426061ba" providerId="ADAL" clId="{7D74292B-F493-4A3B-9308-5004D5980D17}" dt="2025-07-22T12:27:48.553" v="15262" actId="1076"/>
          <ac:cxnSpMkLst>
            <pc:docMk/>
            <pc:sldMk cId="3724024920" sldId="273"/>
            <ac:cxnSpMk id="17" creationId="{0C671E91-EDA4-229F-5F1D-94B7D0B77133}"/>
          </ac:cxnSpMkLst>
        </pc:cxnChg>
      </pc:sldChg>
      <pc:sldChg chg="addSp delSp modSp new mod">
        <pc:chgData name="Selman, Christopher M CIV USN NRL WASHINGTON DC (USA)" userId="bb0da118-abf7-4720-845f-be92426061ba" providerId="ADAL" clId="{7D74292B-F493-4A3B-9308-5004D5980D17}" dt="2025-07-14T15:32:31.677" v="6667" actId="114"/>
        <pc:sldMkLst>
          <pc:docMk/>
          <pc:sldMk cId="4221690450" sldId="274"/>
        </pc:sldMkLst>
        <pc:spChg chg="mod">
          <ac:chgData name="Selman, Christopher M CIV USN NRL WASHINGTON DC (USA)" userId="bb0da118-abf7-4720-845f-be92426061ba" providerId="ADAL" clId="{7D74292B-F493-4A3B-9308-5004D5980D17}" dt="2025-07-14T14:30:11.269" v="5989" actId="20577"/>
          <ac:spMkLst>
            <pc:docMk/>
            <pc:sldMk cId="4221690450" sldId="274"/>
            <ac:spMk id="2" creationId="{47257B31-1084-D922-3EC0-265D15523DD6}"/>
          </ac:spMkLst>
        </pc:spChg>
        <pc:spChg chg="add mod">
          <ac:chgData name="Selman, Christopher M CIV USN NRL WASHINGTON DC (USA)" userId="bb0da118-abf7-4720-845f-be92426061ba" providerId="ADAL" clId="{7D74292B-F493-4A3B-9308-5004D5980D17}" dt="2025-07-14T14:35:22.225" v="6096" actId="1076"/>
          <ac:spMkLst>
            <pc:docMk/>
            <pc:sldMk cId="4221690450" sldId="274"/>
            <ac:spMk id="5" creationId="{62D9E8FB-49DC-302F-D103-439671271C27}"/>
          </ac:spMkLst>
        </pc:spChg>
        <pc:spChg chg="add mod">
          <ac:chgData name="Selman, Christopher M CIV USN NRL WASHINGTON DC (USA)" userId="bb0da118-abf7-4720-845f-be92426061ba" providerId="ADAL" clId="{7D74292B-F493-4A3B-9308-5004D5980D17}" dt="2025-07-14T15:32:31.677" v="6667" actId="114"/>
          <ac:spMkLst>
            <pc:docMk/>
            <pc:sldMk cId="4221690450" sldId="274"/>
            <ac:spMk id="6" creationId="{26E609E2-C5A8-83AB-3B4E-79EEECD9F3CD}"/>
          </ac:spMkLst>
        </pc:spChg>
        <pc:spChg chg="add mod">
          <ac:chgData name="Selman, Christopher M CIV USN NRL WASHINGTON DC (USA)" userId="bb0da118-abf7-4720-845f-be92426061ba" providerId="ADAL" clId="{7D74292B-F493-4A3B-9308-5004D5980D17}" dt="2025-07-14T14:37:06.925" v="6098"/>
          <ac:spMkLst>
            <pc:docMk/>
            <pc:sldMk cId="4221690450" sldId="274"/>
            <ac:spMk id="13" creationId="{CEA831A3-DEDE-5EE2-36C0-C7D336F16E4E}"/>
          </ac:spMkLst>
        </pc:spChg>
        <pc:cxnChg chg="add mod">
          <ac:chgData name="Selman, Christopher M CIV USN NRL WASHINGTON DC (USA)" userId="bb0da118-abf7-4720-845f-be92426061ba" providerId="ADAL" clId="{7D74292B-F493-4A3B-9308-5004D5980D17}" dt="2025-07-14T14:37:48.619" v="6108" actId="20577"/>
          <ac:cxnSpMkLst>
            <pc:docMk/>
            <pc:sldMk cId="4221690450" sldId="274"/>
            <ac:cxnSpMk id="7" creationId="{6F445F98-3E8A-086E-FB5A-C55D62807E37}"/>
          </ac:cxnSpMkLst>
        </pc:cxnChg>
        <pc:cxnChg chg="add mod">
          <ac:chgData name="Selman, Christopher M CIV USN NRL WASHINGTON DC (USA)" userId="bb0da118-abf7-4720-845f-be92426061ba" providerId="ADAL" clId="{7D74292B-F493-4A3B-9308-5004D5980D17}" dt="2025-07-14T14:37:51.878" v="6113" actId="14100"/>
          <ac:cxnSpMkLst>
            <pc:docMk/>
            <pc:sldMk cId="4221690450" sldId="274"/>
            <ac:cxnSpMk id="10" creationId="{0CCE43DA-73E1-3117-6956-F73F4C05E652}"/>
          </ac:cxnSpMkLst>
        </pc:cxnChg>
      </pc:sldChg>
      <pc:sldChg chg="addSp delSp modSp new mod">
        <pc:chgData name="Selman, Christopher M CIV USN NRL WASHINGTON DC (USA)" userId="bb0da118-abf7-4720-845f-be92426061ba" providerId="ADAL" clId="{7D74292B-F493-4A3B-9308-5004D5980D17}" dt="2025-07-14T16:53:10.334" v="7769" actId="5793"/>
        <pc:sldMkLst>
          <pc:docMk/>
          <pc:sldMk cId="1089743026" sldId="275"/>
        </pc:sldMkLst>
        <pc:spChg chg="mod">
          <ac:chgData name="Selman, Christopher M CIV USN NRL WASHINGTON DC (USA)" userId="bb0da118-abf7-4720-845f-be92426061ba" providerId="ADAL" clId="{7D74292B-F493-4A3B-9308-5004D5980D17}" dt="2025-07-14T14:38:08.858" v="6133" actId="20577"/>
          <ac:spMkLst>
            <pc:docMk/>
            <pc:sldMk cId="1089743026" sldId="275"/>
            <ac:spMk id="2" creationId="{197846C2-709C-96E6-6E12-87BEBE1305B1}"/>
          </ac:spMkLst>
        </pc:spChg>
        <pc:spChg chg="add mod">
          <ac:chgData name="Selman, Christopher M CIV USN NRL WASHINGTON DC (USA)" userId="bb0da118-abf7-4720-845f-be92426061ba" providerId="ADAL" clId="{7D74292B-F493-4A3B-9308-5004D5980D17}" dt="2025-07-14T14:38:44.358" v="6147" actId="20577"/>
          <ac:spMkLst>
            <pc:docMk/>
            <pc:sldMk cId="1089743026" sldId="275"/>
            <ac:spMk id="5" creationId="{9CEFC50B-D712-3BC2-47FE-CFF07FEFE14D}"/>
          </ac:spMkLst>
        </pc:spChg>
        <pc:spChg chg="add mod">
          <ac:chgData name="Selman, Christopher M CIV USN NRL WASHINGTON DC (USA)" userId="bb0da118-abf7-4720-845f-be92426061ba" providerId="ADAL" clId="{7D74292B-F493-4A3B-9308-5004D5980D17}" dt="2025-07-14T14:41:38.926" v="6561" actId="5793"/>
          <ac:spMkLst>
            <pc:docMk/>
            <pc:sldMk cId="1089743026" sldId="275"/>
            <ac:spMk id="6" creationId="{D492EC20-7B50-3614-E582-468FB749EF2C}"/>
          </ac:spMkLst>
        </pc:spChg>
        <pc:spChg chg="add mod">
          <ac:chgData name="Selman, Christopher M CIV USN NRL WASHINGTON DC (USA)" userId="bb0da118-abf7-4720-845f-be92426061ba" providerId="ADAL" clId="{7D74292B-F493-4A3B-9308-5004D5980D17}" dt="2025-07-14T14:40:53.736" v="6522" actId="1076"/>
          <ac:spMkLst>
            <pc:docMk/>
            <pc:sldMk cId="1089743026" sldId="275"/>
            <ac:spMk id="10" creationId="{86415236-9E0D-192C-84C7-DE1DDC8A1FAF}"/>
          </ac:spMkLst>
        </pc:spChg>
        <pc:spChg chg="add mod">
          <ac:chgData name="Selman, Christopher M CIV USN NRL WASHINGTON DC (USA)" userId="bb0da118-abf7-4720-845f-be92426061ba" providerId="ADAL" clId="{7D74292B-F493-4A3B-9308-5004D5980D17}" dt="2025-07-14T16:53:10.334" v="7769" actId="5793"/>
          <ac:spMkLst>
            <pc:docMk/>
            <pc:sldMk cId="1089743026" sldId="275"/>
            <ac:spMk id="14" creationId="{3690886F-5E36-CD2B-EF78-F27A8D546122}"/>
          </ac:spMkLst>
        </pc:spChg>
        <pc:spChg chg="add mod">
          <ac:chgData name="Selman, Christopher M CIV USN NRL WASHINGTON DC (USA)" userId="bb0da118-abf7-4720-845f-be92426061ba" providerId="ADAL" clId="{7D74292B-F493-4A3B-9308-5004D5980D17}" dt="2025-07-14T14:43:03.807" v="6642" actId="1076"/>
          <ac:spMkLst>
            <pc:docMk/>
            <pc:sldMk cId="1089743026" sldId="275"/>
            <ac:spMk id="15" creationId="{83E08555-6655-7608-68A0-EF45B7B82FF6}"/>
          </ac:spMkLst>
        </pc:spChg>
        <pc:spChg chg="add mod">
          <ac:chgData name="Selman, Christopher M CIV USN NRL WASHINGTON DC (USA)" userId="bb0da118-abf7-4720-845f-be92426061ba" providerId="ADAL" clId="{7D74292B-F493-4A3B-9308-5004D5980D17}" dt="2025-07-14T14:43:35.673" v="6655"/>
          <ac:spMkLst>
            <pc:docMk/>
            <pc:sldMk cId="1089743026" sldId="275"/>
            <ac:spMk id="28" creationId="{8880786D-D07D-5670-DEAD-0E59C5971F97}"/>
          </ac:spMkLst>
        </pc:spChg>
        <pc:cxnChg chg="add mod">
          <ac:chgData name="Selman, Christopher M CIV USN NRL WASHINGTON DC (USA)" userId="bb0da118-abf7-4720-845f-be92426061ba" providerId="ADAL" clId="{7D74292B-F493-4A3B-9308-5004D5980D17}" dt="2025-07-14T14:40:35.686" v="6516" actId="20577"/>
          <ac:cxnSpMkLst>
            <pc:docMk/>
            <pc:sldMk cId="1089743026" sldId="275"/>
            <ac:cxnSpMk id="7" creationId="{9D145CF8-0978-0A63-B767-D36DD53A9D3C}"/>
          </ac:cxnSpMkLst>
        </pc:cxnChg>
        <pc:cxnChg chg="add mod">
          <ac:chgData name="Selman, Christopher M CIV USN NRL WASHINGTON DC (USA)" userId="bb0da118-abf7-4720-845f-be92426061ba" providerId="ADAL" clId="{7D74292B-F493-4A3B-9308-5004D5980D17}" dt="2025-07-14T14:41:00.666" v="6525" actId="14100"/>
          <ac:cxnSpMkLst>
            <pc:docMk/>
            <pc:sldMk cId="1089743026" sldId="275"/>
            <ac:cxnSpMk id="11" creationId="{5D269945-479D-8EFC-11C5-DEFDA974B03D}"/>
          </ac:cxnSpMkLst>
        </pc:cxnChg>
        <pc:cxnChg chg="add mod">
          <ac:chgData name="Selman, Christopher M CIV USN NRL WASHINGTON DC (USA)" userId="bb0da118-abf7-4720-845f-be92426061ba" providerId="ADAL" clId="{7D74292B-F493-4A3B-9308-5004D5980D17}" dt="2025-07-14T16:53:10.334" v="7769" actId="5793"/>
          <ac:cxnSpMkLst>
            <pc:docMk/>
            <pc:sldMk cId="1089743026" sldId="275"/>
            <ac:cxnSpMk id="16" creationId="{3EFDC231-66FD-0012-0F6C-CC3F2CF71ECD}"/>
          </ac:cxnSpMkLst>
        </pc:cxnChg>
      </pc:sldChg>
      <pc:sldChg chg="addSp delSp modSp new mod">
        <pc:chgData name="Selman, Christopher M CIV USN NRL WASHINGTON DC (USA)" userId="bb0da118-abf7-4720-845f-be92426061ba" providerId="ADAL" clId="{7D74292B-F493-4A3B-9308-5004D5980D17}" dt="2025-07-14T17:06:45.064" v="8403" actId="20577"/>
        <pc:sldMkLst>
          <pc:docMk/>
          <pc:sldMk cId="931517793" sldId="276"/>
        </pc:sldMkLst>
        <pc:spChg chg="mod">
          <ac:chgData name="Selman, Christopher M CIV USN NRL WASHINGTON DC (USA)" userId="bb0da118-abf7-4720-845f-be92426061ba" providerId="ADAL" clId="{7D74292B-F493-4A3B-9308-5004D5980D17}" dt="2025-07-14T17:06:45.064" v="8403" actId="20577"/>
          <ac:spMkLst>
            <pc:docMk/>
            <pc:sldMk cId="931517793" sldId="276"/>
            <ac:spMk id="2" creationId="{CA152559-28BB-9C5B-6521-9B8FDCD3265B}"/>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5" creationId="{C5EABA28-A806-8562-EB44-EE9A9B321FCE}"/>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6" creationId="{4E95BCF0-03DC-8F2B-2396-959E758E99E8}"/>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7" creationId="{2F19A2F2-310A-5BE2-4C88-279CD1B36462}"/>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16" creationId="{AB0A9AFB-EEC6-1EF8-B171-80CE03C67B3E}"/>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20" creationId="{00D65696-1D19-BFA2-B929-A55502F3811C}"/>
          </ac:spMkLst>
        </pc:spChg>
        <pc:spChg chg="add mod">
          <ac:chgData name="Selman, Christopher M CIV USN NRL WASHINGTON DC (USA)" userId="bb0da118-abf7-4720-845f-be92426061ba" providerId="ADAL" clId="{7D74292B-F493-4A3B-9308-5004D5980D17}" dt="2025-07-14T16:46:04.519" v="7540" actId="1036"/>
          <ac:spMkLst>
            <pc:docMk/>
            <pc:sldMk cId="931517793" sldId="276"/>
            <ac:spMk id="34" creationId="{326D9A6E-4A78-88D2-AD80-C87388944407}"/>
          </ac:spMkLst>
        </pc:spChg>
        <pc:spChg chg="add mod">
          <ac:chgData name="Selman, Christopher M CIV USN NRL WASHINGTON DC (USA)" userId="bb0da118-abf7-4720-845f-be92426061ba" providerId="ADAL" clId="{7D74292B-F493-4A3B-9308-5004D5980D17}" dt="2025-07-14T16:46:35.872" v="7564" actId="20577"/>
          <ac:spMkLst>
            <pc:docMk/>
            <pc:sldMk cId="931517793" sldId="276"/>
            <ac:spMk id="35" creationId="{25330E69-3BF0-09AC-E9F1-0B171E5C8093}"/>
          </ac:spMkLst>
        </pc:spChg>
        <pc:cxnChg chg="add mod">
          <ac:chgData name="Selman, Christopher M CIV USN NRL WASHINGTON DC (USA)" userId="bb0da118-abf7-4720-845f-be92426061ba" providerId="ADAL" clId="{7D74292B-F493-4A3B-9308-5004D5980D17}" dt="2025-07-14T16:46:04.519" v="7540" actId="1036"/>
          <ac:cxnSpMkLst>
            <pc:docMk/>
            <pc:sldMk cId="931517793" sldId="276"/>
            <ac:cxnSpMk id="8" creationId="{A96E0FC0-9F09-0994-8750-F12CA6915D58}"/>
          </ac:cxnSpMkLst>
        </pc:cxnChg>
        <pc:cxnChg chg="add mod">
          <ac:chgData name="Selman, Christopher M CIV USN NRL WASHINGTON DC (USA)" userId="bb0da118-abf7-4720-845f-be92426061ba" providerId="ADAL" clId="{7D74292B-F493-4A3B-9308-5004D5980D17}" dt="2025-07-14T16:46:04.519" v="7540" actId="1036"/>
          <ac:cxnSpMkLst>
            <pc:docMk/>
            <pc:sldMk cId="931517793" sldId="276"/>
            <ac:cxnSpMk id="11" creationId="{38864FC4-C2E2-2E61-0B48-0FE9523C3277}"/>
          </ac:cxnSpMkLst>
        </pc:cxnChg>
        <pc:cxnChg chg="add mod">
          <ac:chgData name="Selman, Christopher M CIV USN NRL WASHINGTON DC (USA)" userId="bb0da118-abf7-4720-845f-be92426061ba" providerId="ADAL" clId="{7D74292B-F493-4A3B-9308-5004D5980D17}" dt="2025-07-14T16:46:04.519" v="7540" actId="1036"/>
          <ac:cxnSpMkLst>
            <pc:docMk/>
            <pc:sldMk cId="931517793" sldId="276"/>
            <ac:cxnSpMk id="17" creationId="{EA13E35B-07B3-0E68-9CCA-F451DC14A5DB}"/>
          </ac:cxnSpMkLst>
        </pc:cxnChg>
        <pc:cxnChg chg="add mod">
          <ac:chgData name="Selman, Christopher M CIV USN NRL WASHINGTON DC (USA)" userId="bb0da118-abf7-4720-845f-be92426061ba" providerId="ADAL" clId="{7D74292B-F493-4A3B-9308-5004D5980D17}" dt="2025-07-14T16:39:55.016" v="7188" actId="14100"/>
          <ac:cxnSpMkLst>
            <pc:docMk/>
            <pc:sldMk cId="931517793" sldId="276"/>
            <ac:cxnSpMk id="22" creationId="{D0A7E09E-8C6D-A715-84FB-9EE57ADF5168}"/>
          </ac:cxnSpMkLst>
        </pc:cxnChg>
        <pc:cxnChg chg="add mod">
          <ac:chgData name="Selman, Christopher M CIV USN NRL WASHINGTON DC (USA)" userId="bb0da118-abf7-4720-845f-be92426061ba" providerId="ADAL" clId="{7D74292B-F493-4A3B-9308-5004D5980D17}" dt="2025-07-14T16:40:03.504" v="7191" actId="14100"/>
          <ac:cxnSpMkLst>
            <pc:docMk/>
            <pc:sldMk cId="931517793" sldId="276"/>
            <ac:cxnSpMk id="25" creationId="{69FEEB51-4D8E-73B0-1B49-B843DF4FC7C4}"/>
          </ac:cxnSpMkLst>
        </pc:cxnChg>
        <pc:cxnChg chg="add mod">
          <ac:chgData name="Selman, Christopher M CIV USN NRL WASHINGTON DC (USA)" userId="bb0da118-abf7-4720-845f-be92426061ba" providerId="ADAL" clId="{7D74292B-F493-4A3B-9308-5004D5980D17}" dt="2025-07-14T16:40:10.564" v="7194" actId="14100"/>
          <ac:cxnSpMkLst>
            <pc:docMk/>
            <pc:sldMk cId="931517793" sldId="276"/>
            <ac:cxnSpMk id="28" creationId="{1C2F206D-34FA-9134-67C3-2AAAB1F938D1}"/>
          </ac:cxnSpMkLst>
        </pc:cxnChg>
        <pc:cxnChg chg="add mod">
          <ac:chgData name="Selman, Christopher M CIV USN NRL WASHINGTON DC (USA)" userId="bb0da118-abf7-4720-845f-be92426061ba" providerId="ADAL" clId="{7D74292B-F493-4A3B-9308-5004D5980D17}" dt="2025-07-14T16:46:04.519" v="7540" actId="1036"/>
          <ac:cxnSpMkLst>
            <pc:docMk/>
            <pc:sldMk cId="931517793" sldId="276"/>
            <ac:cxnSpMk id="31" creationId="{5AD833E8-70A7-C4CF-1E9F-C24C4F0CA2BA}"/>
          </ac:cxnSpMkLst>
        </pc:cxnChg>
      </pc:sldChg>
      <pc:sldChg chg="addSp delSp modSp add mod">
        <pc:chgData name="Selman, Christopher M CIV USN NRL WASHINGTON DC (USA)" userId="bb0da118-abf7-4720-845f-be92426061ba" providerId="ADAL" clId="{7D74292B-F493-4A3B-9308-5004D5980D17}" dt="2025-07-14T17:06:49.586" v="8407" actId="20577"/>
        <pc:sldMkLst>
          <pc:docMk/>
          <pc:sldMk cId="1191228536" sldId="277"/>
        </pc:sldMkLst>
        <pc:spChg chg="mod">
          <ac:chgData name="Selman, Christopher M CIV USN NRL WASHINGTON DC (USA)" userId="bb0da118-abf7-4720-845f-be92426061ba" providerId="ADAL" clId="{7D74292B-F493-4A3B-9308-5004D5980D17}" dt="2025-07-14T17:06:49.586" v="8407" actId="20577"/>
          <ac:spMkLst>
            <pc:docMk/>
            <pc:sldMk cId="1191228536" sldId="277"/>
            <ac:spMk id="2" creationId="{9B5C5A97-2530-A9E4-FDDA-4F21D0B5A2FB}"/>
          </ac:spMkLst>
        </pc:spChg>
        <pc:spChg chg="add mod">
          <ac:chgData name="Selman, Christopher M CIV USN NRL WASHINGTON DC (USA)" userId="bb0da118-abf7-4720-845f-be92426061ba" providerId="ADAL" clId="{7D74292B-F493-4A3B-9308-5004D5980D17}" dt="2025-07-14T16:47:55.417" v="7580" actId="1076"/>
          <ac:spMkLst>
            <pc:docMk/>
            <pc:sldMk cId="1191228536" sldId="277"/>
            <ac:spMk id="3" creationId="{643A2D84-2544-D627-ED24-E72B4675C658}"/>
          </ac:spMkLst>
        </pc:spChg>
        <pc:spChg chg="mod">
          <ac:chgData name="Selman, Christopher M CIV USN NRL WASHINGTON DC (USA)" userId="bb0da118-abf7-4720-845f-be92426061ba" providerId="ADAL" clId="{7D74292B-F493-4A3B-9308-5004D5980D17}" dt="2025-07-14T16:46:52.491" v="7578" actId="1035"/>
          <ac:spMkLst>
            <pc:docMk/>
            <pc:sldMk cId="1191228536" sldId="277"/>
            <ac:spMk id="5" creationId="{5F02867D-BCBA-42CD-ABB5-765811DE0180}"/>
          </ac:spMkLst>
        </pc:spChg>
        <pc:spChg chg="add mod">
          <ac:chgData name="Selman, Christopher M CIV USN NRL WASHINGTON DC (USA)" userId="bb0da118-abf7-4720-845f-be92426061ba" providerId="ADAL" clId="{7D74292B-F493-4A3B-9308-5004D5980D17}" dt="2025-07-14T16:47:57.741" v="7581" actId="1076"/>
          <ac:spMkLst>
            <pc:docMk/>
            <pc:sldMk cId="1191228536" sldId="277"/>
            <ac:spMk id="9" creationId="{80A77706-9952-8E64-BA54-6FFBFF1F410F}"/>
          </ac:spMkLst>
        </pc:spChg>
        <pc:spChg chg="add mod">
          <ac:chgData name="Selman, Christopher M CIV USN NRL WASHINGTON DC (USA)" userId="bb0da118-abf7-4720-845f-be92426061ba" providerId="ADAL" clId="{7D74292B-F493-4A3B-9308-5004D5980D17}" dt="2025-07-14T16:48:53.406" v="7642" actId="1076"/>
          <ac:spMkLst>
            <pc:docMk/>
            <pc:sldMk cId="1191228536" sldId="277"/>
            <ac:spMk id="30" creationId="{B13BC56C-83B1-BC92-2537-89D33CBA82F0}"/>
          </ac:spMkLst>
        </pc:spChg>
        <pc:spChg chg="add mod">
          <ac:chgData name="Selman, Christopher M CIV USN NRL WASHINGTON DC (USA)" userId="bb0da118-abf7-4720-845f-be92426061ba" providerId="ADAL" clId="{7D74292B-F493-4A3B-9308-5004D5980D17}" dt="2025-07-14T16:48:24.603" v="7606" actId="20577"/>
          <ac:spMkLst>
            <pc:docMk/>
            <pc:sldMk cId="1191228536" sldId="277"/>
            <ac:spMk id="32" creationId="{4B54C801-86E3-C205-7A4E-BA343D9329FE}"/>
          </ac:spMkLst>
        </pc:spChg>
        <pc:spChg chg="add mod">
          <ac:chgData name="Selman, Christopher M CIV USN NRL WASHINGTON DC (USA)" userId="bb0da118-abf7-4720-845f-be92426061ba" providerId="ADAL" clId="{7D74292B-F493-4A3B-9308-5004D5980D17}" dt="2025-07-14T16:49:10.699" v="7655" actId="20577"/>
          <ac:spMkLst>
            <pc:docMk/>
            <pc:sldMk cId="1191228536" sldId="277"/>
            <ac:spMk id="33" creationId="{B95A35E9-DF8E-626C-A2DF-4AD2C8C01CD6}"/>
          </ac:spMkLst>
        </pc:spChg>
        <pc:cxnChg chg="add mod">
          <ac:chgData name="Selman, Christopher M CIV USN NRL WASHINGTON DC (USA)" userId="bb0da118-abf7-4720-845f-be92426061ba" providerId="ADAL" clId="{7D74292B-F493-4A3B-9308-5004D5980D17}" dt="2025-07-14T16:46:52.491" v="7578" actId="1035"/>
          <ac:cxnSpMkLst>
            <pc:docMk/>
            <pc:sldMk cId="1191228536" sldId="277"/>
            <ac:cxnSpMk id="10" creationId="{3F360AF3-98D9-1AD7-632E-CCBF955F1DA1}"/>
          </ac:cxnSpMkLst>
        </pc:cxnChg>
        <pc:cxnChg chg="add mod">
          <ac:chgData name="Selman, Christopher M CIV USN NRL WASHINGTON DC (USA)" userId="bb0da118-abf7-4720-845f-be92426061ba" providerId="ADAL" clId="{7D74292B-F493-4A3B-9308-5004D5980D17}" dt="2025-07-14T16:46:52.491" v="7578" actId="1035"/>
          <ac:cxnSpMkLst>
            <pc:docMk/>
            <pc:sldMk cId="1191228536" sldId="277"/>
            <ac:cxnSpMk id="12" creationId="{AED420D0-2513-441F-8E9E-1E8947741AEF}"/>
          </ac:cxnSpMkLst>
        </pc:cxnChg>
        <pc:cxnChg chg="add mod">
          <ac:chgData name="Selman, Christopher M CIV USN NRL WASHINGTON DC (USA)" userId="bb0da118-abf7-4720-845f-be92426061ba" providerId="ADAL" clId="{7D74292B-F493-4A3B-9308-5004D5980D17}" dt="2025-07-14T16:46:52.491" v="7578" actId="1035"/>
          <ac:cxnSpMkLst>
            <pc:docMk/>
            <pc:sldMk cId="1191228536" sldId="277"/>
            <ac:cxnSpMk id="19" creationId="{3005B485-788C-A2F1-BB64-E5C5F19AB7E2}"/>
          </ac:cxnSpMkLst>
        </pc:cxnChg>
      </pc:sldChg>
      <pc:sldChg chg="addSp delSp modSp add mod">
        <pc:chgData name="Selman, Christopher M CIV USN NRL WASHINGTON DC (USA)" userId="bb0da118-abf7-4720-845f-be92426061ba" providerId="ADAL" clId="{7D74292B-F493-4A3B-9308-5004D5980D17}" dt="2025-07-15T18:31:44.872" v="14108" actId="20577"/>
        <pc:sldMkLst>
          <pc:docMk/>
          <pc:sldMk cId="512059688" sldId="278"/>
        </pc:sldMkLst>
        <pc:spChg chg="mod">
          <ac:chgData name="Selman, Christopher M CIV USN NRL WASHINGTON DC (USA)" userId="bb0da118-abf7-4720-845f-be92426061ba" providerId="ADAL" clId="{7D74292B-F493-4A3B-9308-5004D5980D17}" dt="2025-07-14T16:56:36.211" v="8011" actId="20577"/>
          <ac:spMkLst>
            <pc:docMk/>
            <pc:sldMk cId="512059688" sldId="278"/>
            <ac:spMk id="2" creationId="{756F82C2-FD13-6C55-7A41-C68856F40C27}"/>
          </ac:spMkLst>
        </pc:spChg>
        <pc:spChg chg="mod">
          <ac:chgData name="Selman, Christopher M CIV USN NRL WASHINGTON DC (USA)" userId="bb0da118-abf7-4720-845f-be92426061ba" providerId="ADAL" clId="{7D74292B-F493-4A3B-9308-5004D5980D17}" dt="2025-07-14T16:59:01.089" v="8254" actId="1076"/>
          <ac:spMkLst>
            <pc:docMk/>
            <pc:sldMk cId="512059688" sldId="278"/>
            <ac:spMk id="5" creationId="{2D46A9F4-ABA1-9A32-9C70-03B63E034AA5}"/>
          </ac:spMkLst>
        </pc:spChg>
        <pc:spChg chg="add mod">
          <ac:chgData name="Selman, Christopher M CIV USN NRL WASHINGTON DC (USA)" userId="bb0da118-abf7-4720-845f-be92426061ba" providerId="ADAL" clId="{7D74292B-F493-4A3B-9308-5004D5980D17}" dt="2025-07-15T18:31:44.872" v="14108" actId="20577"/>
          <ac:spMkLst>
            <pc:docMk/>
            <pc:sldMk cId="512059688" sldId="278"/>
            <ac:spMk id="8" creationId="{5B858805-879C-D082-6176-824AFE368D63}"/>
          </ac:spMkLst>
        </pc:spChg>
        <pc:spChg chg="mod">
          <ac:chgData name="Selman, Christopher M CIV USN NRL WASHINGTON DC (USA)" userId="bb0da118-abf7-4720-845f-be92426061ba" providerId="ADAL" clId="{7D74292B-F493-4A3B-9308-5004D5980D17}" dt="2025-07-14T16:59:01.089" v="8254" actId="1076"/>
          <ac:spMkLst>
            <pc:docMk/>
            <pc:sldMk cId="512059688" sldId="278"/>
            <ac:spMk id="9" creationId="{F602F6BE-A503-9944-9B8A-60166339AC38}"/>
          </ac:spMkLst>
        </pc:spChg>
        <pc:spChg chg="add mod">
          <ac:chgData name="Selman, Christopher M CIV USN NRL WASHINGTON DC (USA)" userId="bb0da118-abf7-4720-845f-be92426061ba" providerId="ADAL" clId="{7D74292B-F493-4A3B-9308-5004D5980D17}" dt="2025-07-14T17:09:49.442" v="8502" actId="20577"/>
          <ac:spMkLst>
            <pc:docMk/>
            <pc:sldMk cId="512059688" sldId="278"/>
            <ac:spMk id="11" creationId="{05FDBF7A-6FBE-53A8-4788-A573C5745660}"/>
          </ac:spMkLst>
        </pc:spChg>
        <pc:cxnChg chg="add mod">
          <ac:chgData name="Selman, Christopher M CIV USN NRL WASHINGTON DC (USA)" userId="bb0da118-abf7-4720-845f-be92426061ba" providerId="ADAL" clId="{7D74292B-F493-4A3B-9308-5004D5980D17}" dt="2025-07-14T16:59:01.089" v="8254" actId="1076"/>
          <ac:cxnSpMkLst>
            <pc:docMk/>
            <pc:sldMk cId="512059688" sldId="278"/>
            <ac:cxnSpMk id="7" creationId="{82F3FA2A-D204-BA0A-046C-8A321F847CF3}"/>
          </ac:cxnSpMkLst>
        </pc:cxnChg>
        <pc:cxnChg chg="mod">
          <ac:chgData name="Selman, Christopher M CIV USN NRL WASHINGTON DC (USA)" userId="bb0da118-abf7-4720-845f-be92426061ba" providerId="ADAL" clId="{7D74292B-F493-4A3B-9308-5004D5980D17}" dt="2025-07-14T16:59:01.089" v="8254" actId="1076"/>
          <ac:cxnSpMkLst>
            <pc:docMk/>
            <pc:sldMk cId="512059688" sldId="278"/>
            <ac:cxnSpMk id="10" creationId="{1DD7762F-701E-29FB-99F7-56382C199746}"/>
          </ac:cxnSpMkLst>
        </pc:cxnChg>
      </pc:sldChg>
      <pc:sldChg chg="new del">
        <pc:chgData name="Selman, Christopher M CIV USN NRL WASHINGTON DC (USA)" userId="bb0da118-abf7-4720-845f-be92426061ba" providerId="ADAL" clId="{7D74292B-F493-4A3B-9308-5004D5980D17}" dt="2025-07-14T16:52:57.797" v="7767" actId="47"/>
        <pc:sldMkLst>
          <pc:docMk/>
          <pc:sldMk cId="610785656" sldId="278"/>
        </pc:sldMkLst>
      </pc:sldChg>
      <pc:sldChg chg="addSp delSp modSp new mod">
        <pc:chgData name="Selman, Christopher M CIV USN NRL WASHINGTON DC (USA)" userId="bb0da118-abf7-4720-845f-be92426061ba" providerId="ADAL" clId="{7D74292B-F493-4A3B-9308-5004D5980D17}" dt="2025-07-15T12:30:01.702" v="8917" actId="962"/>
        <pc:sldMkLst>
          <pc:docMk/>
          <pc:sldMk cId="3619870647" sldId="279"/>
        </pc:sldMkLst>
        <pc:spChg chg="mod">
          <ac:chgData name="Selman, Christopher M CIV USN NRL WASHINGTON DC (USA)" userId="bb0da118-abf7-4720-845f-be92426061ba" providerId="ADAL" clId="{7D74292B-F493-4A3B-9308-5004D5980D17}" dt="2025-07-15T12:19:33.092" v="8643" actId="14100"/>
          <ac:spMkLst>
            <pc:docMk/>
            <pc:sldMk cId="3619870647" sldId="279"/>
            <ac:spMk id="2" creationId="{A821D011-1FCE-7141-3DB0-3A539175257D}"/>
          </ac:spMkLst>
        </pc:spChg>
        <pc:picChg chg="add mod">
          <ac:chgData name="Selman, Christopher M CIV USN NRL WASHINGTON DC (USA)" userId="bb0da118-abf7-4720-845f-be92426061ba" providerId="ADAL" clId="{7D74292B-F493-4A3B-9308-5004D5980D17}" dt="2025-07-15T12:30:01.702" v="8917" actId="962"/>
          <ac:picMkLst>
            <pc:docMk/>
            <pc:sldMk cId="3619870647" sldId="279"/>
            <ac:picMk id="8" creationId="{4695E90F-BB35-A144-170D-CE2DBF736777}"/>
          </ac:picMkLst>
        </pc:picChg>
      </pc:sldChg>
      <pc:sldChg chg="addSp delSp modSp add mod">
        <pc:chgData name="Selman, Christopher M CIV USN NRL WASHINGTON DC (USA)" userId="bb0da118-abf7-4720-845f-be92426061ba" providerId="ADAL" clId="{7D74292B-F493-4A3B-9308-5004D5980D17}" dt="2025-07-14T17:09:23.216" v="8471" actId="20577"/>
        <pc:sldMkLst>
          <pc:docMk/>
          <pc:sldMk cId="1525703147" sldId="280"/>
        </pc:sldMkLst>
        <pc:spChg chg="mod">
          <ac:chgData name="Selman, Christopher M CIV USN NRL WASHINGTON DC (USA)" userId="bb0da118-abf7-4720-845f-be92426061ba" providerId="ADAL" clId="{7D74292B-F493-4A3B-9308-5004D5980D17}" dt="2025-07-14T17:06:54.341" v="8409" actId="20577"/>
          <ac:spMkLst>
            <pc:docMk/>
            <pc:sldMk cId="1525703147" sldId="280"/>
            <ac:spMk id="2" creationId="{813F34E6-2632-FFD2-712D-580D780D5CEC}"/>
          </ac:spMkLst>
        </pc:spChg>
        <pc:spChg chg="mod">
          <ac:chgData name="Selman, Christopher M CIV USN NRL WASHINGTON DC (USA)" userId="bb0da118-abf7-4720-845f-be92426061ba" providerId="ADAL" clId="{7D74292B-F493-4A3B-9308-5004D5980D17}" dt="2025-07-14T17:09:23.216" v="8471" actId="20577"/>
          <ac:spMkLst>
            <pc:docMk/>
            <pc:sldMk cId="1525703147" sldId="280"/>
            <ac:spMk id="5" creationId="{CCE1B1A9-8E36-5BFE-9B25-24FB64A129D7}"/>
          </ac:spMkLst>
        </pc:spChg>
        <pc:spChg chg="add mod">
          <ac:chgData name="Selman, Christopher M CIV USN NRL WASHINGTON DC (USA)" userId="bb0da118-abf7-4720-845f-be92426061ba" providerId="ADAL" clId="{7D74292B-F493-4A3B-9308-5004D5980D17}" dt="2025-07-14T17:09:11.916" v="8469" actId="1076"/>
          <ac:spMkLst>
            <pc:docMk/>
            <pc:sldMk cId="1525703147" sldId="280"/>
            <ac:spMk id="10" creationId="{5DC575E0-AC65-AEF5-8615-E4C174037702}"/>
          </ac:spMkLst>
        </pc:spChg>
        <pc:cxnChg chg="mod">
          <ac:chgData name="Selman, Christopher M CIV USN NRL WASHINGTON DC (USA)" userId="bb0da118-abf7-4720-845f-be92426061ba" providerId="ADAL" clId="{7D74292B-F493-4A3B-9308-5004D5980D17}" dt="2025-07-14T17:09:11.916" v="8469" actId="1076"/>
          <ac:cxnSpMkLst>
            <pc:docMk/>
            <pc:sldMk cId="1525703147" sldId="280"/>
            <ac:cxnSpMk id="8" creationId="{1F2C1A4B-C960-0A81-E70B-5F30D1117B39}"/>
          </ac:cxnSpMkLst>
        </pc:cxnChg>
      </pc:sldChg>
      <pc:sldChg chg="addSp delSp modSp new mod">
        <pc:chgData name="Selman, Christopher M CIV USN NRL WASHINGTON DC (USA)" userId="bb0da118-abf7-4720-845f-be92426061ba" providerId="ADAL" clId="{7D74292B-F493-4A3B-9308-5004D5980D17}" dt="2025-07-15T12:36:55.662" v="9098" actId="20577"/>
        <pc:sldMkLst>
          <pc:docMk/>
          <pc:sldMk cId="2784465233" sldId="281"/>
        </pc:sldMkLst>
        <pc:spChg chg="mod">
          <ac:chgData name="Selman, Christopher M CIV USN NRL WASHINGTON DC (USA)" userId="bb0da118-abf7-4720-845f-be92426061ba" providerId="ADAL" clId="{7D74292B-F493-4A3B-9308-5004D5980D17}" dt="2025-07-15T12:30:18.309" v="8943" actId="20577"/>
          <ac:spMkLst>
            <pc:docMk/>
            <pc:sldMk cId="2784465233" sldId="281"/>
            <ac:spMk id="2" creationId="{754A4F8D-4742-48AF-7B8B-E3134FAE8365}"/>
          </ac:spMkLst>
        </pc:spChg>
        <pc:spChg chg="add mod">
          <ac:chgData name="Selman, Christopher M CIV USN NRL WASHINGTON DC (USA)" userId="bb0da118-abf7-4720-845f-be92426061ba" providerId="ADAL" clId="{7D74292B-F493-4A3B-9308-5004D5980D17}" dt="2025-07-15T12:36:50.576" v="9095" actId="1036"/>
          <ac:spMkLst>
            <pc:docMk/>
            <pc:sldMk cId="2784465233" sldId="281"/>
            <ac:spMk id="5" creationId="{E742E326-0947-CEE6-5D50-92B38CFA22C3}"/>
          </ac:spMkLst>
        </pc:spChg>
        <pc:spChg chg="add mod">
          <ac:chgData name="Selman, Christopher M CIV USN NRL WASHINGTON DC (USA)" userId="bb0da118-abf7-4720-845f-be92426061ba" providerId="ADAL" clId="{7D74292B-F493-4A3B-9308-5004D5980D17}" dt="2025-07-15T12:36:50.576" v="9095" actId="1036"/>
          <ac:spMkLst>
            <pc:docMk/>
            <pc:sldMk cId="2784465233" sldId="281"/>
            <ac:spMk id="6" creationId="{7F270248-4980-1806-9C0A-52F190CCF97E}"/>
          </ac:spMkLst>
        </pc:spChg>
        <pc:spChg chg="add mod">
          <ac:chgData name="Selman, Christopher M CIV USN NRL WASHINGTON DC (USA)" userId="bb0da118-abf7-4720-845f-be92426061ba" providerId="ADAL" clId="{7D74292B-F493-4A3B-9308-5004D5980D17}" dt="2025-07-15T12:35:33.252" v="9044" actId="1076"/>
          <ac:spMkLst>
            <pc:docMk/>
            <pc:sldMk cId="2784465233" sldId="281"/>
            <ac:spMk id="8" creationId="{B4B97F51-8B4D-8B42-3980-05CD1846C4F6}"/>
          </ac:spMkLst>
        </pc:spChg>
        <pc:spChg chg="add mod">
          <ac:chgData name="Selman, Christopher M CIV USN NRL WASHINGTON DC (USA)" userId="bb0da118-abf7-4720-845f-be92426061ba" providerId="ADAL" clId="{7D74292B-F493-4A3B-9308-5004D5980D17}" dt="2025-07-15T12:35:14.922" v="9039" actId="113"/>
          <ac:spMkLst>
            <pc:docMk/>
            <pc:sldMk cId="2784465233" sldId="281"/>
            <ac:spMk id="9" creationId="{19F0316B-0464-67E3-39D0-54AE2EA75E54}"/>
          </ac:spMkLst>
        </pc:spChg>
        <pc:spChg chg="add mod">
          <ac:chgData name="Selman, Christopher M CIV USN NRL WASHINGTON DC (USA)" userId="bb0da118-abf7-4720-845f-be92426061ba" providerId="ADAL" clId="{7D74292B-F493-4A3B-9308-5004D5980D17}" dt="2025-07-15T12:36:50.576" v="9095" actId="1036"/>
          <ac:spMkLst>
            <pc:docMk/>
            <pc:sldMk cId="2784465233" sldId="281"/>
            <ac:spMk id="14" creationId="{C2B079A4-8117-6C7F-8078-A64D4684D7D9}"/>
          </ac:spMkLst>
        </pc:spChg>
        <pc:spChg chg="add mod">
          <ac:chgData name="Selman, Christopher M CIV USN NRL WASHINGTON DC (USA)" userId="bb0da118-abf7-4720-845f-be92426061ba" providerId="ADAL" clId="{7D74292B-F493-4A3B-9308-5004D5980D17}" dt="2025-07-15T12:36:50.576" v="9095" actId="1036"/>
          <ac:spMkLst>
            <pc:docMk/>
            <pc:sldMk cId="2784465233" sldId="281"/>
            <ac:spMk id="15" creationId="{D9C6D906-9978-84E7-218B-39885E3BC114}"/>
          </ac:spMkLst>
        </pc:spChg>
        <pc:spChg chg="add mod">
          <ac:chgData name="Selman, Christopher M CIV USN NRL WASHINGTON DC (USA)" userId="bb0da118-abf7-4720-845f-be92426061ba" providerId="ADAL" clId="{7D74292B-F493-4A3B-9308-5004D5980D17}" dt="2025-07-15T12:36:55.662" v="9098" actId="20577"/>
          <ac:spMkLst>
            <pc:docMk/>
            <pc:sldMk cId="2784465233" sldId="281"/>
            <ac:spMk id="16" creationId="{EAC13A78-8D1A-8F86-BF01-A7D080A5B715}"/>
          </ac:spMkLst>
        </pc:spChg>
        <pc:cxnChg chg="add mod">
          <ac:chgData name="Selman, Christopher M CIV USN NRL WASHINGTON DC (USA)" userId="bb0da118-abf7-4720-845f-be92426061ba" providerId="ADAL" clId="{7D74292B-F493-4A3B-9308-5004D5980D17}" dt="2025-07-15T12:35:35.211" v="9045" actId="14100"/>
          <ac:cxnSpMkLst>
            <pc:docMk/>
            <pc:sldMk cId="2784465233" sldId="281"/>
            <ac:cxnSpMk id="10" creationId="{BE110731-1D3C-C88E-0F78-669F25321076}"/>
          </ac:cxnSpMkLst>
        </pc:cxnChg>
      </pc:sldChg>
      <pc:sldChg chg="addSp delSp modSp new mod">
        <pc:chgData name="Selman, Christopher M CIV USN NRL WASHINGTON DC (USA)" userId="bb0da118-abf7-4720-845f-be92426061ba" providerId="ADAL" clId="{7D74292B-F493-4A3B-9308-5004D5980D17}" dt="2025-07-30T15:09:05.909" v="19076" actId="313"/>
        <pc:sldMkLst>
          <pc:docMk/>
          <pc:sldMk cId="3943252728" sldId="282"/>
        </pc:sldMkLst>
        <pc:spChg chg="mod">
          <ac:chgData name="Selman, Christopher M CIV USN NRL WASHINGTON DC (USA)" userId="bb0da118-abf7-4720-845f-be92426061ba" providerId="ADAL" clId="{7D74292B-F493-4A3B-9308-5004D5980D17}" dt="2025-07-15T12:33:52.025" v="9021" actId="20577"/>
          <ac:spMkLst>
            <pc:docMk/>
            <pc:sldMk cId="3943252728" sldId="282"/>
            <ac:spMk id="2" creationId="{B10E4958-BFA2-0980-5AE4-645720736112}"/>
          </ac:spMkLst>
        </pc:spChg>
        <pc:spChg chg="add mod">
          <ac:chgData name="Selman, Christopher M CIV USN NRL WASHINGTON DC (USA)" userId="bb0da118-abf7-4720-845f-be92426061ba" providerId="ADAL" clId="{7D74292B-F493-4A3B-9308-5004D5980D17}" dt="2025-07-15T12:37:11.782" v="9101" actId="20577"/>
          <ac:spMkLst>
            <pc:docMk/>
            <pc:sldMk cId="3943252728" sldId="282"/>
            <ac:spMk id="5" creationId="{7AF1D6AD-5D71-4449-24D4-FAA5EB390FA8}"/>
          </ac:spMkLst>
        </pc:spChg>
        <pc:spChg chg="add mod">
          <ac:chgData name="Selman, Christopher M CIV USN NRL WASHINGTON DC (USA)" userId="bb0da118-abf7-4720-845f-be92426061ba" providerId="ADAL" clId="{7D74292B-F493-4A3B-9308-5004D5980D17}" dt="2025-07-15T12:38:56.275" v="9519" actId="1076"/>
          <ac:spMkLst>
            <pc:docMk/>
            <pc:sldMk cId="3943252728" sldId="282"/>
            <ac:spMk id="6" creationId="{D8838710-AD68-FF9A-6CC5-796F1CFC4228}"/>
          </ac:spMkLst>
        </pc:spChg>
        <pc:spChg chg="add mod">
          <ac:chgData name="Selman, Christopher M CIV USN NRL WASHINGTON DC (USA)" userId="bb0da118-abf7-4720-845f-be92426061ba" providerId="ADAL" clId="{7D74292B-F493-4A3B-9308-5004D5980D17}" dt="2025-07-30T15:09:05.909" v="19076" actId="313"/>
          <ac:spMkLst>
            <pc:docMk/>
            <pc:sldMk cId="3943252728" sldId="282"/>
            <ac:spMk id="7" creationId="{1274E96A-2981-BD96-1BBE-2D5871A4A6E4}"/>
          </ac:spMkLst>
        </pc:spChg>
        <pc:cxnChg chg="add mod">
          <ac:chgData name="Selman, Christopher M CIV USN NRL WASHINGTON DC (USA)" userId="bb0da118-abf7-4720-845f-be92426061ba" providerId="ADAL" clId="{7D74292B-F493-4A3B-9308-5004D5980D17}" dt="2025-07-15T12:39:03.962" v="9523" actId="14100"/>
          <ac:cxnSpMkLst>
            <pc:docMk/>
            <pc:sldMk cId="3943252728" sldId="282"/>
            <ac:cxnSpMk id="8" creationId="{02D5AF38-F2F9-EEEA-E888-661862C029C6}"/>
          </ac:cxnSpMkLst>
        </pc:cxnChg>
      </pc:sldChg>
      <pc:sldChg chg="addSp delSp modSp new mod modAnim">
        <pc:chgData name="Selman, Christopher M CIV USN NRL WASHINGTON DC (USA)" userId="bb0da118-abf7-4720-845f-be92426061ba" providerId="ADAL" clId="{7D74292B-F493-4A3B-9308-5004D5980D17}" dt="2025-07-22T12:33:24.422" v="15654"/>
        <pc:sldMkLst>
          <pc:docMk/>
          <pc:sldMk cId="1308669329" sldId="283"/>
        </pc:sldMkLst>
        <pc:spChg chg="mod">
          <ac:chgData name="Selman, Christopher M CIV USN NRL WASHINGTON DC (USA)" userId="bb0da118-abf7-4720-845f-be92426061ba" providerId="ADAL" clId="{7D74292B-F493-4A3B-9308-5004D5980D17}" dt="2025-07-15T12:48:17.798" v="10359" actId="20577"/>
          <ac:spMkLst>
            <pc:docMk/>
            <pc:sldMk cId="1308669329" sldId="283"/>
            <ac:spMk id="2" creationId="{B0E71B33-1751-ED7A-5FFA-D6FA61020B5A}"/>
          </ac:spMkLst>
        </pc:spChg>
        <pc:spChg chg="add mod">
          <ac:chgData name="Selman, Christopher M CIV USN NRL WASHINGTON DC (USA)" userId="bb0da118-abf7-4720-845f-be92426061ba" providerId="ADAL" clId="{7D74292B-F493-4A3B-9308-5004D5980D17}" dt="2025-07-22T12:33:20.593" v="15653" actId="1076"/>
          <ac:spMkLst>
            <pc:docMk/>
            <pc:sldMk cId="1308669329" sldId="283"/>
            <ac:spMk id="3" creationId="{0B6F76CF-F5AE-2644-353D-C82B2C9A23BF}"/>
          </ac:spMkLst>
        </pc:spChg>
        <pc:spChg chg="add mod">
          <ac:chgData name="Selman, Christopher M CIV USN NRL WASHINGTON DC (USA)" userId="bb0da118-abf7-4720-845f-be92426061ba" providerId="ADAL" clId="{7D74292B-F493-4A3B-9308-5004D5980D17}" dt="2025-07-15T12:39:30.758" v="9542"/>
          <ac:spMkLst>
            <pc:docMk/>
            <pc:sldMk cId="1308669329" sldId="283"/>
            <ac:spMk id="5" creationId="{E7EAF8AD-E888-FC4E-674C-A1352E90BE86}"/>
          </ac:spMkLst>
        </pc:spChg>
        <pc:spChg chg="add mod">
          <ac:chgData name="Selman, Christopher M CIV USN NRL WASHINGTON DC (USA)" userId="bb0da118-abf7-4720-845f-be92426061ba" providerId="ADAL" clId="{7D74292B-F493-4A3B-9308-5004D5980D17}" dt="2025-07-15T12:48:29.314" v="10368" actId="20577"/>
          <ac:spMkLst>
            <pc:docMk/>
            <pc:sldMk cId="1308669329" sldId="283"/>
            <ac:spMk id="6" creationId="{5E2C50AA-4D8C-30D6-C4B7-094087F49B21}"/>
          </ac:spMkLst>
        </pc:spChg>
        <pc:spChg chg="add mod">
          <ac:chgData name="Selman, Christopher M CIV USN NRL WASHINGTON DC (USA)" userId="bb0da118-abf7-4720-845f-be92426061ba" providerId="ADAL" clId="{7D74292B-F493-4A3B-9308-5004D5980D17}" dt="2025-07-15T12:48:44.896" v="10374" actId="20577"/>
          <ac:spMkLst>
            <pc:docMk/>
            <pc:sldMk cId="1308669329" sldId="283"/>
            <ac:spMk id="7" creationId="{868010F0-1D9C-653C-3613-19351AEB1EF0}"/>
          </ac:spMkLst>
        </pc:spChg>
        <pc:spChg chg="add mod">
          <ac:chgData name="Selman, Christopher M CIV USN NRL WASHINGTON DC (USA)" userId="bb0da118-abf7-4720-845f-be92426061ba" providerId="ADAL" clId="{7D74292B-F493-4A3B-9308-5004D5980D17}" dt="2025-07-15T12:45:16.488" v="10292" actId="20577"/>
          <ac:spMkLst>
            <pc:docMk/>
            <pc:sldMk cId="1308669329" sldId="283"/>
            <ac:spMk id="15" creationId="{913A31AC-F44A-41D0-2D4B-355CFCB26E3C}"/>
          </ac:spMkLst>
        </pc:spChg>
        <pc:cxnChg chg="add mod">
          <ac:chgData name="Selman, Christopher M CIV USN NRL WASHINGTON DC (USA)" userId="bb0da118-abf7-4720-845f-be92426061ba" providerId="ADAL" clId="{7D74292B-F493-4A3B-9308-5004D5980D17}" dt="2025-07-15T12:48:32.738" v="10369" actId="14100"/>
          <ac:cxnSpMkLst>
            <pc:docMk/>
            <pc:sldMk cId="1308669329" sldId="283"/>
            <ac:cxnSpMk id="8" creationId="{79DE4B35-6645-2D45-BEE3-DD7C57D1E503}"/>
          </ac:cxnSpMkLst>
        </pc:cxnChg>
        <pc:cxnChg chg="add mod">
          <ac:chgData name="Selman, Christopher M CIV USN NRL WASHINGTON DC (USA)" userId="bb0da118-abf7-4720-845f-be92426061ba" providerId="ADAL" clId="{7D74292B-F493-4A3B-9308-5004D5980D17}" dt="2025-07-15T12:48:36.319" v="10370" actId="14100"/>
          <ac:cxnSpMkLst>
            <pc:docMk/>
            <pc:sldMk cId="1308669329" sldId="283"/>
            <ac:cxnSpMk id="11" creationId="{F415E8BF-B72E-5D63-0281-6DF18257933C}"/>
          </ac:cxnSpMkLst>
        </pc:cxnChg>
        <pc:cxnChg chg="add mod">
          <ac:chgData name="Selman, Christopher M CIV USN NRL WASHINGTON DC (USA)" userId="bb0da118-abf7-4720-845f-be92426061ba" providerId="ADAL" clId="{7D74292B-F493-4A3B-9308-5004D5980D17}" dt="2025-07-15T12:45:26.694" v="10295" actId="14100"/>
          <ac:cxnSpMkLst>
            <pc:docMk/>
            <pc:sldMk cId="1308669329" sldId="283"/>
            <ac:cxnSpMk id="16" creationId="{23157AAB-A695-A787-98C7-57B0117AFC56}"/>
          </ac:cxnSpMkLst>
        </pc:cxnChg>
      </pc:sldChg>
      <pc:sldChg chg="modSp add del mod">
        <pc:chgData name="Selman, Christopher M CIV USN NRL WASHINGTON DC (USA)" userId="bb0da118-abf7-4720-845f-be92426061ba" providerId="ADAL" clId="{7D74292B-F493-4A3B-9308-5004D5980D17}" dt="2025-07-15T12:48:22.403" v="10360" actId="47"/>
        <pc:sldMkLst>
          <pc:docMk/>
          <pc:sldMk cId="3234758928" sldId="284"/>
        </pc:sldMkLst>
      </pc:sldChg>
      <pc:sldChg chg="addSp delSp modSp new mod">
        <pc:chgData name="Selman, Christopher M CIV USN NRL WASHINGTON DC (USA)" userId="bb0da118-abf7-4720-845f-be92426061ba" providerId="ADAL" clId="{7D74292B-F493-4A3B-9308-5004D5980D17}" dt="2025-07-15T12:49:01.551" v="10378" actId="20577"/>
        <pc:sldMkLst>
          <pc:docMk/>
          <pc:sldMk cId="1546463816" sldId="285"/>
        </pc:sldMkLst>
        <pc:spChg chg="mod">
          <ac:chgData name="Selman, Christopher M CIV USN NRL WASHINGTON DC (USA)" userId="bb0da118-abf7-4720-845f-be92426061ba" providerId="ADAL" clId="{7D74292B-F493-4A3B-9308-5004D5980D17}" dt="2025-07-15T12:46:12.206" v="10327" actId="20577"/>
          <ac:spMkLst>
            <pc:docMk/>
            <pc:sldMk cId="1546463816" sldId="285"/>
            <ac:spMk id="2" creationId="{4B900F56-05AF-287A-ABF1-A409A0CD63D3}"/>
          </ac:spMkLst>
        </pc:spChg>
        <pc:spChg chg="add mod">
          <ac:chgData name="Selman, Christopher M CIV USN NRL WASHINGTON DC (USA)" userId="bb0da118-abf7-4720-845f-be92426061ba" providerId="ADAL" clId="{7D74292B-F493-4A3B-9308-5004D5980D17}" dt="2025-07-15T12:49:01.551" v="10378" actId="20577"/>
          <ac:spMkLst>
            <pc:docMk/>
            <pc:sldMk cId="1546463816" sldId="285"/>
            <ac:spMk id="7" creationId="{9BAE70DF-4E57-F5A4-72D3-8267294849D9}"/>
          </ac:spMkLst>
        </pc:spChg>
        <pc:spChg chg="add mod">
          <ac:chgData name="Selman, Christopher M CIV USN NRL WASHINGTON DC (USA)" userId="bb0da118-abf7-4720-845f-be92426061ba" providerId="ADAL" clId="{7D74292B-F493-4A3B-9308-5004D5980D17}" dt="2025-07-15T12:47:29.178" v="10358"/>
          <ac:spMkLst>
            <pc:docMk/>
            <pc:sldMk cId="1546463816" sldId="285"/>
            <ac:spMk id="8" creationId="{27B6F732-7370-C971-72D2-3D0EA08226BE}"/>
          </ac:spMkLst>
        </pc:spChg>
      </pc:sldChg>
      <pc:sldChg chg="addSp delSp modSp new mod">
        <pc:chgData name="Selman, Christopher M CIV USN NRL WASHINGTON DC (USA)" userId="bb0da118-abf7-4720-845f-be92426061ba" providerId="ADAL" clId="{7D74292B-F493-4A3B-9308-5004D5980D17}" dt="2025-07-22T12:29:24.919" v="15454" actId="20577"/>
        <pc:sldMkLst>
          <pc:docMk/>
          <pc:sldMk cId="3694931667" sldId="286"/>
        </pc:sldMkLst>
        <pc:spChg chg="mod">
          <ac:chgData name="Selman, Christopher M CIV USN NRL WASHINGTON DC (USA)" userId="bb0da118-abf7-4720-845f-be92426061ba" providerId="ADAL" clId="{7D74292B-F493-4A3B-9308-5004D5980D17}" dt="2025-07-15T12:50:12.811" v="10432" actId="20577"/>
          <ac:spMkLst>
            <pc:docMk/>
            <pc:sldMk cId="3694931667" sldId="286"/>
            <ac:spMk id="2" creationId="{A476D738-710C-A2CE-4FBC-6BD7B24FEFE5}"/>
          </ac:spMkLst>
        </pc:spChg>
        <pc:spChg chg="add mod">
          <ac:chgData name="Selman, Christopher M CIV USN NRL WASHINGTON DC (USA)" userId="bb0da118-abf7-4720-845f-be92426061ba" providerId="ADAL" clId="{7D74292B-F493-4A3B-9308-5004D5980D17}" dt="2025-07-15T12:49:18.843" v="10380"/>
          <ac:spMkLst>
            <pc:docMk/>
            <pc:sldMk cId="3694931667" sldId="286"/>
            <ac:spMk id="5" creationId="{A6C3EE89-B173-73BA-C846-82D34E5F399B}"/>
          </ac:spMkLst>
        </pc:spChg>
        <pc:spChg chg="add mod">
          <ac:chgData name="Selman, Christopher M CIV USN NRL WASHINGTON DC (USA)" userId="bb0da118-abf7-4720-845f-be92426061ba" providerId="ADAL" clId="{7D74292B-F493-4A3B-9308-5004D5980D17}" dt="2025-07-15T12:53:44.829" v="10825" actId="1076"/>
          <ac:spMkLst>
            <pc:docMk/>
            <pc:sldMk cId="3694931667" sldId="286"/>
            <ac:spMk id="6" creationId="{13C5C238-F035-F6FC-16E3-D4C01A776040}"/>
          </ac:spMkLst>
        </pc:spChg>
        <pc:spChg chg="add mod">
          <ac:chgData name="Selman, Christopher M CIV USN NRL WASHINGTON DC (USA)" userId="bb0da118-abf7-4720-845f-be92426061ba" providerId="ADAL" clId="{7D74292B-F493-4A3B-9308-5004D5980D17}" dt="2025-07-22T12:29:24.919" v="15454" actId="20577"/>
          <ac:spMkLst>
            <pc:docMk/>
            <pc:sldMk cId="3694931667" sldId="286"/>
            <ac:spMk id="7" creationId="{B63C902F-5C95-1571-08E7-B36CF317FDC7}"/>
          </ac:spMkLst>
        </pc:spChg>
        <pc:spChg chg="add mod">
          <ac:chgData name="Selman, Christopher M CIV USN NRL WASHINGTON DC (USA)" userId="bb0da118-abf7-4720-845f-be92426061ba" providerId="ADAL" clId="{7D74292B-F493-4A3B-9308-5004D5980D17}" dt="2025-07-15T12:53:44.829" v="10825" actId="1076"/>
          <ac:spMkLst>
            <pc:docMk/>
            <pc:sldMk cId="3694931667" sldId="286"/>
            <ac:spMk id="8" creationId="{6C1D6CC3-A57A-B2DC-B935-1782E87C201C}"/>
          </ac:spMkLst>
        </pc:spChg>
        <pc:cxnChg chg="add mod">
          <ac:chgData name="Selman, Christopher M CIV USN NRL WASHINGTON DC (USA)" userId="bb0da118-abf7-4720-845f-be92426061ba" providerId="ADAL" clId="{7D74292B-F493-4A3B-9308-5004D5980D17}" dt="2025-07-15T12:53:44.829" v="10825" actId="1076"/>
          <ac:cxnSpMkLst>
            <pc:docMk/>
            <pc:sldMk cId="3694931667" sldId="286"/>
            <ac:cxnSpMk id="9" creationId="{01E03904-51C9-D648-E210-D2CEC98A21E6}"/>
          </ac:cxnSpMkLst>
        </pc:cxnChg>
        <pc:cxnChg chg="add mod">
          <ac:chgData name="Selman, Christopher M CIV USN NRL WASHINGTON DC (USA)" userId="bb0da118-abf7-4720-845f-be92426061ba" providerId="ADAL" clId="{7D74292B-F493-4A3B-9308-5004D5980D17}" dt="2025-07-15T12:53:44.829" v="10825" actId="1076"/>
          <ac:cxnSpMkLst>
            <pc:docMk/>
            <pc:sldMk cId="3694931667" sldId="286"/>
            <ac:cxnSpMk id="12" creationId="{E00AC84D-C02C-9007-B49D-4DBE3701F4FC}"/>
          </ac:cxnSpMkLst>
        </pc:cxnChg>
        <pc:cxnChg chg="add mod">
          <ac:chgData name="Selman, Christopher M CIV USN NRL WASHINGTON DC (USA)" userId="bb0da118-abf7-4720-845f-be92426061ba" providerId="ADAL" clId="{7D74292B-F493-4A3B-9308-5004D5980D17}" dt="2025-07-15T12:53:44.829" v="10825" actId="1076"/>
          <ac:cxnSpMkLst>
            <pc:docMk/>
            <pc:sldMk cId="3694931667" sldId="286"/>
            <ac:cxnSpMk id="15" creationId="{9C2D9C17-23E0-125C-0368-AB33518F848C}"/>
          </ac:cxnSpMkLst>
        </pc:cxnChg>
        <pc:cxnChg chg="add mod">
          <ac:chgData name="Selman, Christopher M CIV USN NRL WASHINGTON DC (USA)" userId="bb0da118-abf7-4720-845f-be92426061ba" providerId="ADAL" clId="{7D74292B-F493-4A3B-9308-5004D5980D17}" dt="2025-07-15T12:53:56.760" v="10855"/>
          <ac:cxnSpMkLst>
            <pc:docMk/>
            <pc:sldMk cId="3694931667" sldId="286"/>
            <ac:cxnSpMk id="18" creationId="{FDFE87C9-D84C-0D2F-1076-CA6BF228CAFC}"/>
          </ac:cxnSpMkLst>
        </pc:cxnChg>
      </pc:sldChg>
      <pc:sldChg chg="addSp delSp modSp add mod">
        <pc:chgData name="Selman, Christopher M CIV USN NRL WASHINGTON DC (USA)" userId="bb0da118-abf7-4720-845f-be92426061ba" providerId="ADAL" clId="{7D74292B-F493-4A3B-9308-5004D5980D17}" dt="2025-07-15T12:57:25.558" v="11568" actId="113"/>
        <pc:sldMkLst>
          <pc:docMk/>
          <pc:sldMk cId="2724297050" sldId="287"/>
        </pc:sldMkLst>
        <pc:spChg chg="mod">
          <ac:chgData name="Selman, Christopher M CIV USN NRL WASHINGTON DC (USA)" userId="bb0da118-abf7-4720-845f-be92426061ba" providerId="ADAL" clId="{7D74292B-F493-4A3B-9308-5004D5980D17}" dt="2025-07-15T12:53:53.120" v="10854" actId="20577"/>
          <ac:spMkLst>
            <pc:docMk/>
            <pc:sldMk cId="2724297050" sldId="287"/>
            <ac:spMk id="2" creationId="{9CA89389-BAD3-38E0-07C5-3189B511E83B}"/>
          </ac:spMkLst>
        </pc:spChg>
        <pc:spChg chg="add mod">
          <ac:chgData name="Selman, Christopher M CIV USN NRL WASHINGTON DC (USA)" userId="bb0da118-abf7-4720-845f-be92426061ba" providerId="ADAL" clId="{7D74292B-F493-4A3B-9308-5004D5980D17}" dt="2025-07-15T12:57:25.558" v="11568" actId="113"/>
          <ac:spMkLst>
            <pc:docMk/>
            <pc:sldMk cId="2724297050" sldId="287"/>
            <ac:spMk id="6" creationId="{09F1C133-0358-C7A2-9369-411DC8A0E41E}"/>
          </ac:spMkLst>
        </pc:spChg>
      </pc:sldChg>
      <pc:sldChg chg="addSp delSp modSp add mod">
        <pc:chgData name="Selman, Christopher M CIV USN NRL WASHINGTON DC (USA)" userId="bb0da118-abf7-4720-845f-be92426061ba" providerId="ADAL" clId="{7D74292B-F493-4A3B-9308-5004D5980D17}" dt="2025-07-15T17:19:56.962" v="11990" actId="14100"/>
        <pc:sldMkLst>
          <pc:docMk/>
          <pc:sldMk cId="3859204964" sldId="288"/>
        </pc:sldMkLst>
        <pc:spChg chg="mod">
          <ac:chgData name="Selman, Christopher M CIV USN NRL WASHINGTON DC (USA)" userId="bb0da118-abf7-4720-845f-be92426061ba" providerId="ADAL" clId="{7D74292B-F493-4A3B-9308-5004D5980D17}" dt="2025-07-15T17:14:52.465" v="11601" actId="20577"/>
          <ac:spMkLst>
            <pc:docMk/>
            <pc:sldMk cId="3859204964" sldId="288"/>
            <ac:spMk id="2" creationId="{95505BE6-1D6C-0985-CDB2-B73073D7823A}"/>
          </ac:spMkLst>
        </pc:spChg>
        <pc:spChg chg="add mod">
          <ac:chgData name="Selman, Christopher M CIV USN NRL WASHINGTON DC (USA)" userId="bb0da118-abf7-4720-845f-be92426061ba" providerId="ADAL" clId="{7D74292B-F493-4A3B-9308-5004D5980D17}" dt="2025-07-15T17:17:16.017" v="11807" actId="1076"/>
          <ac:spMkLst>
            <pc:docMk/>
            <pc:sldMk cId="3859204964" sldId="288"/>
            <ac:spMk id="3" creationId="{E84D4426-7476-44C6-F998-8B35E57FEE5F}"/>
          </ac:spMkLst>
        </pc:spChg>
        <pc:spChg chg="add mod">
          <ac:chgData name="Selman, Christopher M CIV USN NRL WASHINGTON DC (USA)" userId="bb0da118-abf7-4720-845f-be92426061ba" providerId="ADAL" clId="{7D74292B-F493-4A3B-9308-5004D5980D17}" dt="2025-07-15T17:18:09.155" v="11814" actId="27636"/>
          <ac:spMkLst>
            <pc:docMk/>
            <pc:sldMk cId="3859204964" sldId="288"/>
            <ac:spMk id="6" creationId="{57C3C04B-2F1A-9DD0-5A70-C2C8D5AEE433}"/>
          </ac:spMkLst>
        </pc:spChg>
        <pc:spChg chg="add mod">
          <ac:chgData name="Selman, Christopher M CIV USN NRL WASHINGTON DC (USA)" userId="bb0da118-abf7-4720-845f-be92426061ba" providerId="ADAL" clId="{7D74292B-F493-4A3B-9308-5004D5980D17}" dt="2025-07-15T17:19:26.931" v="11976" actId="14100"/>
          <ac:spMkLst>
            <pc:docMk/>
            <pc:sldMk cId="3859204964" sldId="288"/>
            <ac:spMk id="8" creationId="{09EE9078-E215-E072-B2BE-FBF5B789C911}"/>
          </ac:spMkLst>
        </pc:spChg>
        <pc:spChg chg="add mod">
          <ac:chgData name="Selman, Christopher M CIV USN NRL WASHINGTON DC (USA)" userId="bb0da118-abf7-4720-845f-be92426061ba" providerId="ADAL" clId="{7D74292B-F493-4A3B-9308-5004D5980D17}" dt="2025-07-15T17:19:36.979" v="11981" actId="20577"/>
          <ac:spMkLst>
            <pc:docMk/>
            <pc:sldMk cId="3859204964" sldId="288"/>
            <ac:spMk id="9" creationId="{776A7B13-483D-D111-822F-5DCAEAAB11E2}"/>
          </ac:spMkLst>
        </pc:spChg>
        <pc:cxnChg chg="add mod">
          <ac:chgData name="Selman, Christopher M CIV USN NRL WASHINGTON DC (USA)" userId="bb0da118-abf7-4720-845f-be92426061ba" providerId="ADAL" clId="{7D74292B-F493-4A3B-9308-5004D5980D17}" dt="2025-07-15T17:19:26.931" v="11976" actId="14100"/>
          <ac:cxnSpMkLst>
            <pc:docMk/>
            <pc:sldMk cId="3859204964" sldId="288"/>
            <ac:cxnSpMk id="10" creationId="{2F4AB13A-0BC2-2D97-97B8-59E8BA63EC88}"/>
          </ac:cxnSpMkLst>
        </pc:cxnChg>
        <pc:cxnChg chg="add mod">
          <ac:chgData name="Selman, Christopher M CIV USN NRL WASHINGTON DC (USA)" userId="bb0da118-abf7-4720-845f-be92426061ba" providerId="ADAL" clId="{7D74292B-F493-4A3B-9308-5004D5980D17}" dt="2025-07-15T17:19:44.113" v="11984" actId="14100"/>
          <ac:cxnSpMkLst>
            <pc:docMk/>
            <pc:sldMk cId="3859204964" sldId="288"/>
            <ac:cxnSpMk id="14" creationId="{E4AFFAE9-C826-947B-C818-9EAEA2B714E7}"/>
          </ac:cxnSpMkLst>
        </pc:cxnChg>
        <pc:cxnChg chg="add mod">
          <ac:chgData name="Selman, Christopher M CIV USN NRL WASHINGTON DC (USA)" userId="bb0da118-abf7-4720-845f-be92426061ba" providerId="ADAL" clId="{7D74292B-F493-4A3B-9308-5004D5980D17}" dt="2025-07-15T17:19:49.186" v="11987" actId="14100"/>
          <ac:cxnSpMkLst>
            <pc:docMk/>
            <pc:sldMk cId="3859204964" sldId="288"/>
            <ac:cxnSpMk id="17" creationId="{07CC20FB-4B94-2BFF-6513-3027FFE29734}"/>
          </ac:cxnSpMkLst>
        </pc:cxnChg>
        <pc:cxnChg chg="add mod">
          <ac:chgData name="Selman, Christopher M CIV USN NRL WASHINGTON DC (USA)" userId="bb0da118-abf7-4720-845f-be92426061ba" providerId="ADAL" clId="{7D74292B-F493-4A3B-9308-5004D5980D17}" dt="2025-07-15T17:19:56.962" v="11990" actId="14100"/>
          <ac:cxnSpMkLst>
            <pc:docMk/>
            <pc:sldMk cId="3859204964" sldId="288"/>
            <ac:cxnSpMk id="20" creationId="{2AF2C484-FF09-11A3-1AC2-1B58B9C51DDC}"/>
          </ac:cxnSpMkLst>
        </pc:cxnChg>
      </pc:sldChg>
      <pc:sldChg chg="addSp modSp add mod">
        <pc:chgData name="Selman, Christopher M CIV USN NRL WASHINGTON DC (USA)" userId="bb0da118-abf7-4720-845f-be92426061ba" providerId="ADAL" clId="{7D74292B-F493-4A3B-9308-5004D5980D17}" dt="2025-07-22T12:45:43.582" v="16318" actId="20577"/>
        <pc:sldMkLst>
          <pc:docMk/>
          <pc:sldMk cId="693836576" sldId="289"/>
        </pc:sldMkLst>
        <pc:spChg chg="mod">
          <ac:chgData name="Selman, Christopher M CIV USN NRL WASHINGTON DC (USA)" userId="bb0da118-abf7-4720-845f-be92426061ba" providerId="ADAL" clId="{7D74292B-F493-4A3B-9308-5004D5980D17}" dt="2025-07-15T17:20:44.183" v="12054" actId="20577"/>
          <ac:spMkLst>
            <pc:docMk/>
            <pc:sldMk cId="693836576" sldId="289"/>
            <ac:spMk id="2" creationId="{79BD5F79-C40F-95D3-F0B6-3041EABA0E93}"/>
          </ac:spMkLst>
        </pc:spChg>
        <pc:spChg chg="add mod">
          <ac:chgData name="Selman, Christopher M CIV USN NRL WASHINGTON DC (USA)" userId="bb0da118-abf7-4720-845f-be92426061ba" providerId="ADAL" clId="{7D74292B-F493-4A3B-9308-5004D5980D17}" dt="2025-07-15T17:23:38.738" v="12306" actId="14100"/>
          <ac:spMkLst>
            <pc:docMk/>
            <pc:sldMk cId="693836576" sldId="289"/>
            <ac:spMk id="3" creationId="{1E2793D1-A6F9-973E-CB58-C9702D0B853E}"/>
          </ac:spMkLst>
        </pc:spChg>
        <pc:spChg chg="add mod">
          <ac:chgData name="Selman, Christopher M CIV USN NRL WASHINGTON DC (USA)" userId="bb0da118-abf7-4720-845f-be92426061ba" providerId="ADAL" clId="{7D74292B-F493-4A3B-9308-5004D5980D17}" dt="2025-07-22T12:45:43.582" v="16318" actId="20577"/>
          <ac:spMkLst>
            <pc:docMk/>
            <pc:sldMk cId="693836576" sldId="289"/>
            <ac:spMk id="6" creationId="{218B42F4-AB10-887C-23ED-09AAEA3F55B3}"/>
          </ac:spMkLst>
        </pc:spChg>
        <pc:spChg chg="add mod">
          <ac:chgData name="Selman, Christopher M CIV USN NRL WASHINGTON DC (USA)" userId="bb0da118-abf7-4720-845f-be92426061ba" providerId="ADAL" clId="{7D74292B-F493-4A3B-9308-5004D5980D17}" dt="2025-07-15T17:23:38.738" v="12306" actId="14100"/>
          <ac:spMkLst>
            <pc:docMk/>
            <pc:sldMk cId="693836576" sldId="289"/>
            <ac:spMk id="7" creationId="{34510EDC-06F9-E060-3E89-F1CB88367194}"/>
          </ac:spMkLst>
        </pc:spChg>
        <pc:spChg chg="add mod">
          <ac:chgData name="Selman, Christopher M CIV USN NRL WASHINGTON DC (USA)" userId="bb0da118-abf7-4720-845f-be92426061ba" providerId="ADAL" clId="{7D74292B-F493-4A3B-9308-5004D5980D17}" dt="2025-07-15T17:23:11.262" v="12292" actId="1076"/>
          <ac:spMkLst>
            <pc:docMk/>
            <pc:sldMk cId="693836576" sldId="289"/>
            <ac:spMk id="18" creationId="{3CB2A44A-33C4-00CE-048E-F01A00955632}"/>
          </ac:spMkLst>
        </pc:spChg>
        <pc:cxnChg chg="add mod">
          <ac:chgData name="Selman, Christopher M CIV USN NRL WASHINGTON DC (USA)" userId="bb0da118-abf7-4720-845f-be92426061ba" providerId="ADAL" clId="{7D74292B-F493-4A3B-9308-5004D5980D17}" dt="2025-07-15T17:23:38.738" v="12306" actId="14100"/>
          <ac:cxnSpMkLst>
            <pc:docMk/>
            <pc:sldMk cId="693836576" sldId="289"/>
            <ac:cxnSpMk id="8" creationId="{0C22C493-DAAF-662B-EF9E-005D84D4AE04}"/>
          </ac:cxnSpMkLst>
        </pc:cxnChg>
        <pc:cxnChg chg="add mod">
          <ac:chgData name="Selman, Christopher M CIV USN NRL WASHINGTON DC (USA)" userId="bb0da118-abf7-4720-845f-be92426061ba" providerId="ADAL" clId="{7D74292B-F493-4A3B-9308-5004D5980D17}" dt="2025-07-15T17:23:38.738" v="12306" actId="14100"/>
          <ac:cxnSpMkLst>
            <pc:docMk/>
            <pc:sldMk cId="693836576" sldId="289"/>
            <ac:cxnSpMk id="11" creationId="{50C653BC-D199-1F3E-0A0C-1432122015FE}"/>
          </ac:cxnSpMkLst>
        </pc:cxnChg>
        <pc:cxnChg chg="add mod">
          <ac:chgData name="Selman, Christopher M CIV USN NRL WASHINGTON DC (USA)" userId="bb0da118-abf7-4720-845f-be92426061ba" providerId="ADAL" clId="{7D74292B-F493-4A3B-9308-5004D5980D17}" dt="2025-07-15T17:23:38.738" v="12306" actId="14100"/>
          <ac:cxnSpMkLst>
            <pc:docMk/>
            <pc:sldMk cId="693836576" sldId="289"/>
            <ac:cxnSpMk id="14" creationId="{7F65E86C-D8B3-9DE0-D644-5F7B84F9113A}"/>
          </ac:cxnSpMkLst>
        </pc:cxnChg>
        <pc:cxnChg chg="add mod">
          <ac:chgData name="Selman, Christopher M CIV USN NRL WASHINGTON DC (USA)" userId="bb0da118-abf7-4720-845f-be92426061ba" providerId="ADAL" clId="{7D74292B-F493-4A3B-9308-5004D5980D17}" dt="2025-07-15T17:23:38.738" v="12306" actId="14100"/>
          <ac:cxnSpMkLst>
            <pc:docMk/>
            <pc:sldMk cId="693836576" sldId="289"/>
            <ac:cxnSpMk id="19" creationId="{97D1FCB3-917D-0ECF-F2A3-BD04E2C2AA8D}"/>
          </ac:cxnSpMkLst>
        </pc:cxnChg>
      </pc:sldChg>
      <pc:sldChg chg="addSp modSp add mod modAnim">
        <pc:chgData name="Selman, Christopher M CIV USN NRL WASHINGTON DC (USA)" userId="bb0da118-abf7-4720-845f-be92426061ba" providerId="ADAL" clId="{7D74292B-F493-4A3B-9308-5004D5980D17}" dt="2025-07-22T13:42:21.281" v="17148" actId="20577"/>
        <pc:sldMkLst>
          <pc:docMk/>
          <pc:sldMk cId="1785438908" sldId="290"/>
        </pc:sldMkLst>
        <pc:spChg chg="mod">
          <ac:chgData name="Selman, Christopher M CIV USN NRL WASHINGTON DC (USA)" userId="bb0da118-abf7-4720-845f-be92426061ba" providerId="ADAL" clId="{7D74292B-F493-4A3B-9308-5004D5980D17}" dt="2025-07-15T17:30:14.452" v="12894" actId="20577"/>
          <ac:spMkLst>
            <pc:docMk/>
            <pc:sldMk cId="1785438908" sldId="290"/>
            <ac:spMk id="2" creationId="{70A46528-B6CD-D48A-153C-ED99749F2BA4}"/>
          </ac:spMkLst>
        </pc:spChg>
        <pc:spChg chg="add mod">
          <ac:chgData name="Selman, Christopher M CIV USN NRL WASHINGTON DC (USA)" userId="bb0da118-abf7-4720-845f-be92426061ba" providerId="ADAL" clId="{7D74292B-F493-4A3B-9308-5004D5980D17}" dt="2025-07-15T17:33:07.132" v="12905" actId="20577"/>
          <ac:spMkLst>
            <pc:docMk/>
            <pc:sldMk cId="1785438908" sldId="290"/>
            <ac:spMk id="3" creationId="{88B0704C-BB9B-CF13-2A33-408B04EEB5D2}"/>
          </ac:spMkLst>
        </pc:spChg>
        <pc:spChg chg="add mod">
          <ac:chgData name="Selman, Christopher M CIV USN NRL WASHINGTON DC (USA)" userId="bb0da118-abf7-4720-845f-be92426061ba" providerId="ADAL" clId="{7D74292B-F493-4A3B-9308-5004D5980D17}" dt="2025-07-22T12:34:31.161" v="15656" actId="14100"/>
          <ac:spMkLst>
            <pc:docMk/>
            <pc:sldMk cId="1785438908" sldId="290"/>
            <ac:spMk id="6" creationId="{F60294B3-3008-678C-FFC6-A0A2263CD2D3}"/>
          </ac:spMkLst>
        </pc:spChg>
        <pc:spChg chg="add mod">
          <ac:chgData name="Selman, Christopher M CIV USN NRL WASHINGTON DC (USA)" userId="bb0da118-abf7-4720-845f-be92426061ba" providerId="ADAL" clId="{7D74292B-F493-4A3B-9308-5004D5980D17}" dt="2025-07-15T17:34:17.085" v="12921" actId="1076"/>
          <ac:spMkLst>
            <pc:docMk/>
            <pc:sldMk cId="1785438908" sldId="290"/>
            <ac:spMk id="10" creationId="{AF38BE99-05CD-93C6-6147-9CCD6F0D690F}"/>
          </ac:spMkLst>
        </pc:spChg>
        <pc:spChg chg="add mod">
          <ac:chgData name="Selman, Christopher M CIV USN NRL WASHINGTON DC (USA)" userId="bb0da118-abf7-4720-845f-be92426061ba" providerId="ADAL" clId="{7D74292B-F493-4A3B-9308-5004D5980D17}" dt="2025-07-22T13:42:21.281" v="17148" actId="20577"/>
          <ac:spMkLst>
            <pc:docMk/>
            <pc:sldMk cId="1785438908" sldId="290"/>
            <ac:spMk id="18" creationId="{7B514027-A125-02B5-1DEC-76D4AD77CAA2}"/>
          </ac:spMkLst>
        </pc:spChg>
        <pc:cxnChg chg="add mod">
          <ac:chgData name="Selman, Christopher M CIV USN NRL WASHINGTON DC (USA)" userId="bb0da118-abf7-4720-845f-be92426061ba" providerId="ADAL" clId="{7D74292B-F493-4A3B-9308-5004D5980D17}" dt="2025-07-22T12:34:31.161" v="15656" actId="14100"/>
          <ac:cxnSpMkLst>
            <pc:docMk/>
            <pc:sldMk cId="1785438908" sldId="290"/>
            <ac:cxnSpMk id="7" creationId="{F176D483-12F9-83BE-50DF-D8309DD757DC}"/>
          </ac:cxnSpMkLst>
        </pc:cxnChg>
        <pc:cxnChg chg="add mod">
          <ac:chgData name="Selman, Christopher M CIV USN NRL WASHINGTON DC (USA)" userId="bb0da118-abf7-4720-845f-be92426061ba" providerId="ADAL" clId="{7D74292B-F493-4A3B-9308-5004D5980D17}" dt="2025-07-22T12:34:31.161" v="15656" actId="14100"/>
          <ac:cxnSpMkLst>
            <pc:docMk/>
            <pc:sldMk cId="1785438908" sldId="290"/>
            <ac:cxnSpMk id="11" creationId="{3C2B4C40-32F9-D9B4-C33D-37261546BB80}"/>
          </ac:cxnSpMkLst>
        </pc:cxnChg>
        <pc:cxnChg chg="add mod">
          <ac:chgData name="Selman, Christopher M CIV USN NRL WASHINGTON DC (USA)" userId="bb0da118-abf7-4720-845f-be92426061ba" providerId="ADAL" clId="{7D74292B-F493-4A3B-9308-5004D5980D17}" dt="2025-07-22T12:34:44.508" v="15660" actId="14100"/>
          <ac:cxnSpMkLst>
            <pc:docMk/>
            <pc:sldMk cId="1785438908" sldId="290"/>
            <ac:cxnSpMk id="15" creationId="{067E15E4-6F1A-6CD1-7111-09E083B72FE9}"/>
          </ac:cxnSpMkLst>
        </pc:cxnChg>
      </pc:sldChg>
      <pc:sldChg chg="addSp modSp add mod">
        <pc:chgData name="Selman, Christopher M CIV USN NRL WASHINGTON DC (USA)" userId="bb0da118-abf7-4720-845f-be92426061ba" providerId="ADAL" clId="{7D74292B-F493-4A3B-9308-5004D5980D17}" dt="2025-07-15T18:09:38.090" v="13629" actId="20577"/>
        <pc:sldMkLst>
          <pc:docMk/>
          <pc:sldMk cId="3776146673" sldId="291"/>
        </pc:sldMkLst>
        <pc:spChg chg="mod">
          <ac:chgData name="Selman, Christopher M CIV USN NRL WASHINGTON DC (USA)" userId="bb0da118-abf7-4720-845f-be92426061ba" providerId="ADAL" clId="{7D74292B-F493-4A3B-9308-5004D5980D17}" dt="2025-07-15T18:09:38.090" v="13629" actId="20577"/>
          <ac:spMkLst>
            <pc:docMk/>
            <pc:sldMk cId="3776146673" sldId="291"/>
            <ac:spMk id="2" creationId="{3136A216-086E-A5C4-2FDE-60DEB35737CE}"/>
          </ac:spMkLst>
        </pc:spChg>
        <pc:spChg chg="add mod">
          <ac:chgData name="Selman, Christopher M CIV USN NRL WASHINGTON DC (USA)" userId="bb0da118-abf7-4720-845f-be92426061ba" providerId="ADAL" clId="{7D74292B-F493-4A3B-9308-5004D5980D17}" dt="2025-07-15T17:50:28.447" v="13025" actId="1076"/>
          <ac:spMkLst>
            <pc:docMk/>
            <pc:sldMk cId="3776146673" sldId="291"/>
            <ac:spMk id="3" creationId="{9225B1EA-21CE-313E-1ACC-FC8E2AD8C53E}"/>
          </ac:spMkLst>
        </pc:spChg>
        <pc:spChg chg="add mod">
          <ac:chgData name="Selman, Christopher M CIV USN NRL WASHINGTON DC (USA)" userId="bb0da118-abf7-4720-845f-be92426061ba" providerId="ADAL" clId="{7D74292B-F493-4A3B-9308-5004D5980D17}" dt="2025-07-15T17:59:33.609" v="13049" actId="1076"/>
          <ac:spMkLst>
            <pc:docMk/>
            <pc:sldMk cId="3776146673" sldId="291"/>
            <ac:spMk id="6" creationId="{9A180538-5E3C-2534-0745-47C52E84D307}"/>
          </ac:spMkLst>
        </pc:spChg>
        <pc:spChg chg="add mod">
          <ac:chgData name="Selman, Christopher M CIV USN NRL WASHINGTON DC (USA)" userId="bb0da118-abf7-4720-845f-be92426061ba" providerId="ADAL" clId="{7D74292B-F493-4A3B-9308-5004D5980D17}" dt="2025-07-15T18:06:49.393" v="13191" actId="20577"/>
          <ac:spMkLst>
            <pc:docMk/>
            <pc:sldMk cId="3776146673" sldId="291"/>
            <ac:spMk id="7" creationId="{36161592-3DDC-DF0F-F034-D6E7E7350720}"/>
          </ac:spMkLst>
        </pc:spChg>
        <pc:spChg chg="add mod">
          <ac:chgData name="Selman, Christopher M CIV USN NRL WASHINGTON DC (USA)" userId="bb0da118-abf7-4720-845f-be92426061ba" providerId="ADAL" clId="{7D74292B-F493-4A3B-9308-5004D5980D17}" dt="2025-07-15T18:08:58.950" v="13614" actId="1076"/>
          <ac:spMkLst>
            <pc:docMk/>
            <pc:sldMk cId="3776146673" sldId="291"/>
            <ac:spMk id="11" creationId="{79FADC7E-D2F0-DB2C-AEC5-802C02511AD5}"/>
          </ac:spMkLst>
        </pc:spChg>
        <pc:spChg chg="add mod">
          <ac:chgData name="Selman, Christopher M CIV USN NRL WASHINGTON DC (USA)" userId="bb0da118-abf7-4720-845f-be92426061ba" providerId="ADAL" clId="{7D74292B-F493-4A3B-9308-5004D5980D17}" dt="2025-07-15T18:08:56.241" v="13613" actId="1076"/>
          <ac:spMkLst>
            <pc:docMk/>
            <pc:sldMk cId="3776146673" sldId="291"/>
            <ac:spMk id="12" creationId="{EE569D2B-84A1-FC4E-C8C3-E91A96AA3CE7}"/>
          </ac:spMkLst>
        </pc:spChg>
        <pc:cxnChg chg="add mod">
          <ac:chgData name="Selman, Christopher M CIV USN NRL WASHINGTON DC (USA)" userId="bb0da118-abf7-4720-845f-be92426061ba" providerId="ADAL" clId="{7D74292B-F493-4A3B-9308-5004D5980D17}" dt="2025-07-15T18:03:16.011" v="13190" actId="14100"/>
          <ac:cxnSpMkLst>
            <pc:docMk/>
            <pc:sldMk cId="3776146673" sldId="291"/>
            <ac:cxnSpMk id="8" creationId="{ACA4152F-0751-084E-96E4-9B0B60908AA5}"/>
          </ac:cxnSpMkLst>
        </pc:cxnChg>
        <pc:cxnChg chg="add mod">
          <ac:chgData name="Selman, Christopher M CIV USN NRL WASHINGTON DC (USA)" userId="bb0da118-abf7-4720-845f-be92426061ba" providerId="ADAL" clId="{7D74292B-F493-4A3B-9308-5004D5980D17}" dt="2025-07-15T18:09:07.867" v="13617" actId="14100"/>
          <ac:cxnSpMkLst>
            <pc:docMk/>
            <pc:sldMk cId="3776146673" sldId="291"/>
            <ac:cxnSpMk id="13" creationId="{9A4D9912-043A-2971-4CD0-8537E62C4F10}"/>
          </ac:cxnSpMkLst>
        </pc:cxnChg>
        <pc:cxnChg chg="add mod">
          <ac:chgData name="Selman, Christopher M CIV USN NRL WASHINGTON DC (USA)" userId="bb0da118-abf7-4720-845f-be92426061ba" providerId="ADAL" clId="{7D74292B-F493-4A3B-9308-5004D5980D17}" dt="2025-07-15T18:09:14.354" v="13620" actId="14100"/>
          <ac:cxnSpMkLst>
            <pc:docMk/>
            <pc:sldMk cId="3776146673" sldId="291"/>
            <ac:cxnSpMk id="16" creationId="{C783BA73-2578-6B33-CD32-230394239338}"/>
          </ac:cxnSpMkLst>
        </pc:cxnChg>
      </pc:sldChg>
      <pc:sldChg chg="addSp modSp add mod">
        <pc:chgData name="Selman, Christopher M CIV USN NRL WASHINGTON DC (USA)" userId="bb0da118-abf7-4720-845f-be92426061ba" providerId="ADAL" clId="{7D74292B-F493-4A3B-9308-5004D5980D17}" dt="2025-07-15T18:12:52.389" v="13874" actId="14100"/>
        <pc:sldMkLst>
          <pc:docMk/>
          <pc:sldMk cId="3394765214" sldId="292"/>
        </pc:sldMkLst>
        <pc:spChg chg="mod">
          <ac:chgData name="Selman, Christopher M CIV USN NRL WASHINGTON DC (USA)" userId="bb0da118-abf7-4720-845f-be92426061ba" providerId="ADAL" clId="{7D74292B-F493-4A3B-9308-5004D5980D17}" dt="2025-07-15T18:09:43.453" v="13651" actId="20577"/>
          <ac:spMkLst>
            <pc:docMk/>
            <pc:sldMk cId="3394765214" sldId="292"/>
            <ac:spMk id="2" creationId="{F9CECBF8-A9D7-2470-8EA2-31F31471426F}"/>
          </ac:spMkLst>
        </pc:spChg>
        <pc:spChg chg="add mod">
          <ac:chgData name="Selman, Christopher M CIV USN NRL WASHINGTON DC (USA)" userId="bb0da118-abf7-4720-845f-be92426061ba" providerId="ADAL" clId="{7D74292B-F493-4A3B-9308-5004D5980D17}" dt="2025-07-15T18:10:13.482" v="13659" actId="1076"/>
          <ac:spMkLst>
            <pc:docMk/>
            <pc:sldMk cId="3394765214" sldId="292"/>
            <ac:spMk id="3" creationId="{8C0D7EF4-96EC-8140-D717-A9D96C6DD168}"/>
          </ac:spMkLst>
        </pc:spChg>
        <pc:spChg chg="add mod">
          <ac:chgData name="Selman, Christopher M CIV USN NRL WASHINGTON DC (USA)" userId="bb0da118-abf7-4720-845f-be92426061ba" providerId="ADAL" clId="{7D74292B-F493-4A3B-9308-5004D5980D17}" dt="2025-07-15T18:11:13.987" v="13720" actId="1076"/>
          <ac:spMkLst>
            <pc:docMk/>
            <pc:sldMk cId="3394765214" sldId="292"/>
            <ac:spMk id="6" creationId="{9FED5DBF-4F1E-CFD0-FFC3-36465A089FEE}"/>
          </ac:spMkLst>
        </pc:spChg>
        <pc:spChg chg="add mod">
          <ac:chgData name="Selman, Christopher M CIV USN NRL WASHINGTON DC (USA)" userId="bb0da118-abf7-4720-845f-be92426061ba" providerId="ADAL" clId="{7D74292B-F493-4A3B-9308-5004D5980D17}" dt="2025-07-15T18:12:10.772" v="13736" actId="1076"/>
          <ac:spMkLst>
            <pc:docMk/>
            <pc:sldMk cId="3394765214" sldId="292"/>
            <ac:spMk id="12" creationId="{16C4F698-B282-8E0F-F9DD-2CEC5D066C2E}"/>
          </ac:spMkLst>
        </pc:spChg>
        <pc:spChg chg="add mod">
          <ac:chgData name="Selman, Christopher M CIV USN NRL WASHINGTON DC (USA)" userId="bb0da118-abf7-4720-845f-be92426061ba" providerId="ADAL" clId="{7D74292B-F493-4A3B-9308-5004D5980D17}" dt="2025-07-15T18:12:45.134" v="13871" actId="1076"/>
          <ac:spMkLst>
            <pc:docMk/>
            <pc:sldMk cId="3394765214" sldId="292"/>
            <ac:spMk id="13" creationId="{05E23236-872F-87B6-3F62-D4F220721F74}"/>
          </ac:spMkLst>
        </pc:spChg>
        <pc:cxnChg chg="add mod">
          <ac:chgData name="Selman, Christopher M CIV USN NRL WASHINGTON DC (USA)" userId="bb0da118-abf7-4720-845f-be92426061ba" providerId="ADAL" clId="{7D74292B-F493-4A3B-9308-5004D5980D17}" dt="2025-07-15T18:11:28.858" v="13725" actId="14100"/>
          <ac:cxnSpMkLst>
            <pc:docMk/>
            <pc:sldMk cId="3394765214" sldId="292"/>
            <ac:cxnSpMk id="8" creationId="{FF50F308-34E5-66EA-38C9-8E9C3F889729}"/>
          </ac:cxnSpMkLst>
        </pc:cxnChg>
        <pc:cxnChg chg="add mod">
          <ac:chgData name="Selman, Christopher M CIV USN NRL WASHINGTON DC (USA)" userId="bb0da118-abf7-4720-845f-be92426061ba" providerId="ADAL" clId="{7D74292B-F493-4A3B-9308-5004D5980D17}" dt="2025-07-15T18:12:52.389" v="13874" actId="14100"/>
          <ac:cxnSpMkLst>
            <pc:docMk/>
            <pc:sldMk cId="3394765214" sldId="292"/>
            <ac:cxnSpMk id="14" creationId="{8E3BFC92-76D4-4B1B-BF4D-27A1A40AAA5C}"/>
          </ac:cxnSpMkLst>
        </pc:cxnChg>
      </pc:sldChg>
      <pc:sldChg chg="addSp modSp add mod">
        <pc:chgData name="Selman, Christopher M CIV USN NRL WASHINGTON DC (USA)" userId="bb0da118-abf7-4720-845f-be92426061ba" providerId="ADAL" clId="{7D74292B-F493-4A3B-9308-5004D5980D17}" dt="2025-07-22T13:48:22.491" v="17848" actId="20577"/>
        <pc:sldMkLst>
          <pc:docMk/>
          <pc:sldMk cId="429851649" sldId="293"/>
        </pc:sldMkLst>
        <pc:spChg chg="mod">
          <ac:chgData name="Selman, Christopher M CIV USN NRL WASHINGTON DC (USA)" userId="bb0da118-abf7-4720-845f-be92426061ba" providerId="ADAL" clId="{7D74292B-F493-4A3B-9308-5004D5980D17}" dt="2025-07-15T18:13:02.400" v="13896" actId="20577"/>
          <ac:spMkLst>
            <pc:docMk/>
            <pc:sldMk cId="429851649" sldId="293"/>
            <ac:spMk id="2" creationId="{2FB19008-6B57-B3F0-4062-B046DFB5195D}"/>
          </ac:spMkLst>
        </pc:spChg>
        <pc:spChg chg="add mod">
          <ac:chgData name="Selman, Christopher M CIV USN NRL WASHINGTON DC (USA)" userId="bb0da118-abf7-4720-845f-be92426061ba" providerId="ADAL" clId="{7D74292B-F493-4A3B-9308-5004D5980D17}" dt="2025-07-22T13:28:25.621" v="16319" actId="1076"/>
          <ac:spMkLst>
            <pc:docMk/>
            <pc:sldMk cId="429851649" sldId="293"/>
            <ac:spMk id="3" creationId="{AD5DBA0E-FDF0-DCD1-06DA-05836D0B8F20}"/>
          </ac:spMkLst>
        </pc:spChg>
        <pc:spChg chg="add mod">
          <ac:chgData name="Selman, Christopher M CIV USN NRL WASHINGTON DC (USA)" userId="bb0da118-abf7-4720-845f-be92426061ba" providerId="ADAL" clId="{7D74292B-F493-4A3B-9308-5004D5980D17}" dt="2025-07-22T13:48:22.491" v="17848" actId="20577"/>
          <ac:spMkLst>
            <pc:docMk/>
            <pc:sldMk cId="429851649" sldId="293"/>
            <ac:spMk id="6" creationId="{166E3E2B-792C-EE49-60CC-42D6BEFF2AD7}"/>
          </ac:spMkLst>
        </pc:spChg>
      </pc:sldChg>
      <pc:sldChg chg="addSp modSp add mod">
        <pc:chgData name="Selman, Christopher M CIV USN NRL WASHINGTON DC (USA)" userId="bb0da118-abf7-4720-845f-be92426061ba" providerId="ADAL" clId="{7D74292B-F493-4A3B-9308-5004D5980D17}" dt="2025-07-22T13:40:51.666" v="17098" actId="20577"/>
        <pc:sldMkLst>
          <pc:docMk/>
          <pc:sldMk cId="1274499362" sldId="294"/>
        </pc:sldMkLst>
        <pc:spChg chg="mod">
          <ac:chgData name="Selman, Christopher M CIV USN NRL WASHINGTON DC (USA)" userId="bb0da118-abf7-4720-845f-be92426061ba" providerId="ADAL" clId="{7D74292B-F493-4A3B-9308-5004D5980D17}" dt="2025-07-15T18:32:27.406" v="14121" actId="20577"/>
          <ac:spMkLst>
            <pc:docMk/>
            <pc:sldMk cId="1274499362" sldId="294"/>
            <ac:spMk id="2" creationId="{FD824D81-5D7C-24BC-1AE6-CF3D36DA5CBF}"/>
          </ac:spMkLst>
        </pc:spChg>
        <pc:spChg chg="add mod">
          <ac:chgData name="Selman, Christopher M CIV USN NRL WASHINGTON DC (USA)" userId="bb0da118-abf7-4720-845f-be92426061ba" providerId="ADAL" clId="{7D74292B-F493-4A3B-9308-5004D5980D17}" dt="2025-07-22T13:40:51.666" v="17098" actId="20577"/>
          <ac:spMkLst>
            <pc:docMk/>
            <pc:sldMk cId="1274499362" sldId="294"/>
            <ac:spMk id="3" creationId="{E2B13C99-35BF-76CA-094B-37D82BF65BEC}"/>
          </ac:spMkLst>
        </pc:spChg>
        <pc:spChg chg="mod">
          <ac:chgData name="Selman, Christopher M CIV USN NRL WASHINGTON DC (USA)" userId="bb0da118-abf7-4720-845f-be92426061ba" providerId="ADAL" clId="{7D74292B-F493-4A3B-9308-5004D5980D17}" dt="2025-07-15T18:36:24.807" v="14816" actId="33524"/>
          <ac:spMkLst>
            <pc:docMk/>
            <pc:sldMk cId="1274499362" sldId="294"/>
            <ac:spMk id="5" creationId="{BBE4DCC8-C019-21EF-9690-D2D13C760A91}"/>
          </ac:spMkLst>
        </pc:spChg>
        <pc:spChg chg="add mod">
          <ac:chgData name="Selman, Christopher M CIV USN NRL WASHINGTON DC (USA)" userId="bb0da118-abf7-4720-845f-be92426061ba" providerId="ADAL" clId="{7D74292B-F493-4A3B-9308-5004D5980D17}" dt="2025-07-15T18:34:47.744" v="14554" actId="207"/>
          <ac:spMkLst>
            <pc:docMk/>
            <pc:sldMk cId="1274499362" sldId="294"/>
            <ac:spMk id="6" creationId="{A8FE5933-69B8-D3A9-2B55-A34B994BF75B}"/>
          </ac:spMkLst>
        </pc:spChg>
      </pc:sldChg>
      <pc:sldChg chg="add del">
        <pc:chgData name="Selman, Christopher M CIV USN NRL WASHINGTON DC (USA)" userId="bb0da118-abf7-4720-845f-be92426061ba" providerId="ADAL" clId="{7D74292B-F493-4A3B-9308-5004D5980D17}" dt="2025-07-15T18:34:52.686" v="14555" actId="47"/>
        <pc:sldMkLst>
          <pc:docMk/>
          <pc:sldMk cId="2460693081" sldId="295"/>
        </pc:sldMkLst>
      </pc:sldChg>
      <pc:sldChg chg="modSp add mod">
        <pc:chgData name="Selman, Christopher M CIV USN NRL WASHINGTON DC (USA)" userId="bb0da118-abf7-4720-845f-be92426061ba" providerId="ADAL" clId="{7D74292B-F493-4A3B-9308-5004D5980D17}" dt="2025-07-15T18:28:27.018" v="13924" actId="20577"/>
        <pc:sldMkLst>
          <pc:docMk/>
          <pc:sldMk cId="1125267856" sldId="296"/>
        </pc:sldMkLst>
        <pc:spChg chg="mod">
          <ac:chgData name="Selman, Christopher M CIV USN NRL WASHINGTON DC (USA)" userId="bb0da118-abf7-4720-845f-be92426061ba" providerId="ADAL" clId="{7D74292B-F493-4A3B-9308-5004D5980D17}" dt="2025-07-15T18:27:29.295" v="13916" actId="20577"/>
          <ac:spMkLst>
            <pc:docMk/>
            <pc:sldMk cId="1125267856" sldId="296"/>
            <ac:spMk id="7" creationId="{E58009C9-1E0A-8832-7AB8-2EAFB0BFF012}"/>
          </ac:spMkLst>
        </pc:spChg>
        <pc:spChg chg="mod">
          <ac:chgData name="Selman, Christopher M CIV USN NRL WASHINGTON DC (USA)" userId="bb0da118-abf7-4720-845f-be92426061ba" providerId="ADAL" clId="{7D74292B-F493-4A3B-9308-5004D5980D17}" dt="2025-07-15T18:28:20.567" v="13922" actId="20577"/>
          <ac:spMkLst>
            <pc:docMk/>
            <pc:sldMk cId="1125267856" sldId="296"/>
            <ac:spMk id="16" creationId="{81E9BE16-C0FA-D08F-11C6-08F3BA291ADB}"/>
          </ac:spMkLst>
        </pc:spChg>
        <pc:spChg chg="mod">
          <ac:chgData name="Selman, Christopher M CIV USN NRL WASHINGTON DC (USA)" userId="bb0da118-abf7-4720-845f-be92426061ba" providerId="ADAL" clId="{7D74292B-F493-4A3B-9308-5004D5980D17}" dt="2025-07-15T18:28:27.018" v="13924" actId="20577"/>
          <ac:spMkLst>
            <pc:docMk/>
            <pc:sldMk cId="1125267856" sldId="296"/>
            <ac:spMk id="35" creationId="{509196BE-2E14-06F1-0F85-F68CF0BA4EBC}"/>
          </ac:spMkLst>
        </pc:spChg>
      </pc:sldChg>
      <pc:sldChg chg="add">
        <pc:chgData name="Selman, Christopher M CIV USN NRL WASHINGTON DC (USA)" userId="bb0da118-abf7-4720-845f-be92426061ba" providerId="ADAL" clId="{7D74292B-F493-4A3B-9308-5004D5980D17}" dt="2025-07-15T18:28:46.468" v="13925"/>
        <pc:sldMkLst>
          <pc:docMk/>
          <pc:sldMk cId="3522523622" sldId="297"/>
        </pc:sldMkLst>
      </pc:sldChg>
      <pc:sldChg chg="modSp add mod">
        <pc:chgData name="Selman, Christopher M CIV USN NRL WASHINGTON DC (USA)" userId="bb0da118-abf7-4720-845f-be92426061ba" providerId="ADAL" clId="{7D74292B-F493-4A3B-9308-5004D5980D17}" dt="2025-07-15T18:30:16.266" v="13944" actId="20577"/>
        <pc:sldMkLst>
          <pc:docMk/>
          <pc:sldMk cId="2158105588" sldId="298"/>
        </pc:sldMkLst>
        <pc:spChg chg="mod">
          <ac:chgData name="Selman, Christopher M CIV USN NRL WASHINGTON DC (USA)" userId="bb0da118-abf7-4720-845f-be92426061ba" providerId="ADAL" clId="{7D74292B-F493-4A3B-9308-5004D5980D17}" dt="2025-07-15T18:28:57.802" v="13927" actId="20577"/>
          <ac:spMkLst>
            <pc:docMk/>
            <pc:sldMk cId="2158105588" sldId="298"/>
            <ac:spMk id="9" creationId="{33DF7C32-CFA1-AC0C-1A1F-26EB35B0D4EA}"/>
          </ac:spMkLst>
        </pc:spChg>
        <pc:spChg chg="mod">
          <ac:chgData name="Selman, Christopher M CIV USN NRL WASHINGTON DC (USA)" userId="bb0da118-abf7-4720-845f-be92426061ba" providerId="ADAL" clId="{7D74292B-F493-4A3B-9308-5004D5980D17}" dt="2025-07-15T18:29:33.383" v="13942" actId="20577"/>
          <ac:spMkLst>
            <pc:docMk/>
            <pc:sldMk cId="2158105588" sldId="298"/>
            <ac:spMk id="30" creationId="{934DEBBC-3BCA-30F8-8D61-2FB5C66F9FB5}"/>
          </ac:spMkLst>
        </pc:spChg>
        <pc:spChg chg="mod">
          <ac:chgData name="Selman, Christopher M CIV USN NRL WASHINGTON DC (USA)" userId="bb0da118-abf7-4720-845f-be92426061ba" providerId="ADAL" clId="{7D74292B-F493-4A3B-9308-5004D5980D17}" dt="2025-07-15T18:30:16.266" v="13944" actId="20577"/>
          <ac:spMkLst>
            <pc:docMk/>
            <pc:sldMk cId="2158105588" sldId="298"/>
            <ac:spMk id="32" creationId="{B06430A3-0674-3100-3A5A-09E9227952FA}"/>
          </ac:spMkLst>
        </pc:spChg>
      </pc:sldChg>
      <pc:sldChg chg="modSp add mod">
        <pc:chgData name="Selman, Christopher M CIV USN NRL WASHINGTON DC (USA)" userId="bb0da118-abf7-4720-845f-be92426061ba" providerId="ADAL" clId="{7D74292B-F493-4A3B-9308-5004D5980D17}" dt="2025-07-15T18:45:17.996" v="14861" actId="404"/>
        <pc:sldMkLst>
          <pc:docMk/>
          <pc:sldMk cId="756191826" sldId="299"/>
        </pc:sldMkLst>
        <pc:spChg chg="mod">
          <ac:chgData name="Selman, Christopher M CIV USN NRL WASHINGTON DC (USA)" userId="bb0da118-abf7-4720-845f-be92426061ba" providerId="ADAL" clId="{7D74292B-F493-4A3B-9308-5004D5980D17}" dt="2025-07-15T18:45:17.996" v="14861" actId="404"/>
          <ac:spMkLst>
            <pc:docMk/>
            <pc:sldMk cId="756191826" sldId="299"/>
            <ac:spMk id="2" creationId="{B7669B52-C4A9-782F-A821-E3AFDF61E645}"/>
          </ac:spMkLst>
        </pc:spChg>
        <pc:spChg chg="mod">
          <ac:chgData name="Selman, Christopher M CIV USN NRL WASHINGTON DC (USA)" userId="bb0da118-abf7-4720-845f-be92426061ba" providerId="ADAL" clId="{7D74292B-F493-4A3B-9308-5004D5980D17}" dt="2025-07-15T18:30:23.429" v="13946" actId="20577"/>
          <ac:spMkLst>
            <pc:docMk/>
            <pc:sldMk cId="756191826" sldId="299"/>
            <ac:spMk id="5" creationId="{C463162C-68D9-EFFB-3DFC-5FA2C3C32C7D}"/>
          </ac:spMkLst>
        </pc:spChg>
        <pc:spChg chg="mod">
          <ac:chgData name="Selman, Christopher M CIV USN NRL WASHINGTON DC (USA)" userId="bb0da118-abf7-4720-845f-be92426061ba" providerId="ADAL" clId="{7D74292B-F493-4A3B-9308-5004D5980D17}" dt="2025-07-15T18:31:37.075" v="14102" actId="20577"/>
          <ac:spMkLst>
            <pc:docMk/>
            <pc:sldMk cId="756191826" sldId="299"/>
            <ac:spMk id="8" creationId="{8606EA4D-6CC1-4DC1-AC28-BA2991A754C0}"/>
          </ac:spMkLst>
        </pc:spChg>
        <pc:spChg chg="mod">
          <ac:chgData name="Selman, Christopher M CIV USN NRL WASHINGTON DC (USA)" userId="bb0da118-abf7-4720-845f-be92426061ba" providerId="ADAL" clId="{7D74292B-F493-4A3B-9308-5004D5980D17}" dt="2025-07-15T18:30:27.329" v="13948" actId="20577"/>
          <ac:spMkLst>
            <pc:docMk/>
            <pc:sldMk cId="756191826" sldId="299"/>
            <ac:spMk id="9" creationId="{B256B986-4B00-045C-A7E2-8FE74AEDA847}"/>
          </ac:spMkLst>
        </pc:spChg>
      </pc:sldChg>
      <pc:sldChg chg="addSp delSp modSp new mod modAnim">
        <pc:chgData name="Selman, Christopher M CIV USN NRL WASHINGTON DC (USA)" userId="bb0da118-abf7-4720-845f-be92426061ba" providerId="ADAL" clId="{7D74292B-F493-4A3B-9308-5004D5980D17}" dt="2025-07-22T13:38:37.535" v="16974" actId="20577"/>
        <pc:sldMkLst>
          <pc:docMk/>
          <pc:sldMk cId="3594558545" sldId="300"/>
        </pc:sldMkLst>
        <pc:spChg chg="mod">
          <ac:chgData name="Selman, Christopher M CIV USN NRL WASHINGTON DC (USA)" userId="bb0da118-abf7-4720-845f-be92426061ba" providerId="ADAL" clId="{7D74292B-F493-4A3B-9308-5004D5980D17}" dt="2025-07-22T12:36:24.482" v="15842" actId="20577"/>
          <ac:spMkLst>
            <pc:docMk/>
            <pc:sldMk cId="3594558545" sldId="300"/>
            <ac:spMk id="2" creationId="{CC8C6355-0A82-4205-CCF9-87B9ED2D7C7D}"/>
          </ac:spMkLst>
        </pc:spChg>
        <pc:spChg chg="mod">
          <ac:chgData name="Selman, Christopher M CIV USN NRL WASHINGTON DC (USA)" userId="bb0da118-abf7-4720-845f-be92426061ba" providerId="ADAL" clId="{7D74292B-F493-4A3B-9308-5004D5980D17}" dt="2025-07-22T12:40:33.041" v="15995" actId="1076"/>
          <ac:spMkLst>
            <pc:docMk/>
            <pc:sldMk cId="3594558545" sldId="300"/>
            <ac:spMk id="4" creationId="{843A1391-A729-2048-84CE-07AFA7209DB9}"/>
          </ac:spMkLst>
        </pc:spChg>
        <pc:spChg chg="add mod">
          <ac:chgData name="Selman, Christopher M CIV USN NRL WASHINGTON DC (USA)" userId="bb0da118-abf7-4720-845f-be92426061ba" providerId="ADAL" clId="{7D74292B-F493-4A3B-9308-5004D5980D17}" dt="2025-07-22T13:38:34.974" v="16972" actId="20577"/>
          <ac:spMkLst>
            <pc:docMk/>
            <pc:sldMk cId="3594558545" sldId="300"/>
            <ac:spMk id="5" creationId="{051E6E28-5F8C-72D0-9E3C-EA4B8603BF82}"/>
          </ac:spMkLst>
        </pc:spChg>
        <pc:spChg chg="add mod">
          <ac:chgData name="Selman, Christopher M CIV USN NRL WASHINGTON DC (USA)" userId="bb0da118-abf7-4720-845f-be92426061ba" providerId="ADAL" clId="{7D74292B-F493-4A3B-9308-5004D5980D17}" dt="2025-07-22T12:41:00.718" v="16022" actId="1076"/>
          <ac:spMkLst>
            <pc:docMk/>
            <pc:sldMk cId="3594558545" sldId="300"/>
            <ac:spMk id="6" creationId="{A67D2F15-E052-77CE-DF1D-88108E4DD839}"/>
          </ac:spMkLst>
        </pc:spChg>
        <pc:spChg chg="add mod">
          <ac:chgData name="Selman, Christopher M CIV USN NRL WASHINGTON DC (USA)" userId="bb0da118-abf7-4720-845f-be92426061ba" providerId="ADAL" clId="{7D74292B-F493-4A3B-9308-5004D5980D17}" dt="2025-07-22T12:41:00.718" v="16022" actId="1076"/>
          <ac:spMkLst>
            <pc:docMk/>
            <pc:sldMk cId="3594558545" sldId="300"/>
            <ac:spMk id="7" creationId="{ACCBF712-6A90-8692-6112-E71DB929530F}"/>
          </ac:spMkLst>
        </pc:spChg>
        <pc:spChg chg="add mod">
          <ac:chgData name="Selman, Christopher M CIV USN NRL WASHINGTON DC (USA)" userId="bb0da118-abf7-4720-845f-be92426061ba" providerId="ADAL" clId="{7D74292B-F493-4A3B-9308-5004D5980D17}" dt="2025-07-22T13:38:37.535" v="16974" actId="20577"/>
          <ac:spMkLst>
            <pc:docMk/>
            <pc:sldMk cId="3594558545" sldId="300"/>
            <ac:spMk id="16" creationId="{1E949D39-A6AF-874E-802D-FB095892D2B5}"/>
          </ac:spMkLst>
        </pc:spChg>
        <pc:spChg chg="add mod">
          <ac:chgData name="Selman, Christopher M CIV USN NRL WASHINGTON DC (USA)" userId="bb0da118-abf7-4720-845f-be92426061ba" providerId="ADAL" clId="{7D74292B-F493-4A3B-9308-5004D5980D17}" dt="2025-07-22T12:44:47.689" v="16291" actId="1076"/>
          <ac:spMkLst>
            <pc:docMk/>
            <pc:sldMk cId="3594558545" sldId="300"/>
            <ac:spMk id="17" creationId="{DD79FC55-7E96-8958-B9E0-DA3C570B3D3F}"/>
          </ac:spMkLst>
        </pc:spChg>
        <pc:spChg chg="add mod">
          <ac:chgData name="Selman, Christopher M CIV USN NRL WASHINGTON DC (USA)" userId="bb0da118-abf7-4720-845f-be92426061ba" providerId="ADAL" clId="{7D74292B-F493-4A3B-9308-5004D5980D17}" dt="2025-07-22T12:44:44.531" v="16290" actId="1076"/>
          <ac:spMkLst>
            <pc:docMk/>
            <pc:sldMk cId="3594558545" sldId="300"/>
            <ac:spMk id="18" creationId="{C2FBCA03-914E-749D-7782-5BCCF0B14D68}"/>
          </ac:spMkLst>
        </pc:spChg>
        <pc:cxnChg chg="add mod">
          <ac:chgData name="Selman, Christopher M CIV USN NRL WASHINGTON DC (USA)" userId="bb0da118-abf7-4720-845f-be92426061ba" providerId="ADAL" clId="{7D74292B-F493-4A3B-9308-5004D5980D17}" dt="2025-07-22T12:41:00.718" v="16022" actId="1076"/>
          <ac:cxnSpMkLst>
            <pc:docMk/>
            <pc:sldMk cId="3594558545" sldId="300"/>
            <ac:cxnSpMk id="8" creationId="{CC620EB9-9D16-67C6-0763-A7EDD1D6E9E6}"/>
          </ac:cxnSpMkLst>
        </pc:cxnChg>
        <pc:cxnChg chg="add mod">
          <ac:chgData name="Selman, Christopher M CIV USN NRL WASHINGTON DC (USA)" userId="bb0da118-abf7-4720-845f-be92426061ba" providerId="ADAL" clId="{7D74292B-F493-4A3B-9308-5004D5980D17}" dt="2025-07-22T12:41:00.718" v="16022" actId="1076"/>
          <ac:cxnSpMkLst>
            <pc:docMk/>
            <pc:sldMk cId="3594558545" sldId="300"/>
            <ac:cxnSpMk id="11" creationId="{FD67ED30-2E11-E485-D9F9-48C249512B7F}"/>
          </ac:cxnSpMkLst>
        </pc:cxnChg>
        <pc:cxnChg chg="add mod">
          <ac:chgData name="Selman, Christopher M CIV USN NRL WASHINGTON DC (USA)" userId="bb0da118-abf7-4720-845f-be92426061ba" providerId="ADAL" clId="{7D74292B-F493-4A3B-9308-5004D5980D17}" dt="2025-07-22T12:45:05.222" v="16298" actId="14100"/>
          <ac:cxnSpMkLst>
            <pc:docMk/>
            <pc:sldMk cId="3594558545" sldId="300"/>
            <ac:cxnSpMk id="19" creationId="{0AF259EB-96E1-EC51-1676-2267358F1B60}"/>
          </ac:cxnSpMkLst>
        </pc:cxnChg>
        <pc:cxnChg chg="add mod">
          <ac:chgData name="Selman, Christopher M CIV USN NRL WASHINGTON DC (USA)" userId="bb0da118-abf7-4720-845f-be92426061ba" providerId="ADAL" clId="{7D74292B-F493-4A3B-9308-5004D5980D17}" dt="2025-07-22T12:45:01.779" v="16297" actId="14100"/>
          <ac:cxnSpMkLst>
            <pc:docMk/>
            <pc:sldMk cId="3594558545" sldId="300"/>
            <ac:cxnSpMk id="22" creationId="{1416A22C-ADE5-0764-8BEF-9AC331139931}"/>
          </ac:cxnSpMkLst>
        </pc:cxnChg>
      </pc:sldChg>
      <pc:sldChg chg="addSp delSp modSp new mod modAnim">
        <pc:chgData name="Selman, Christopher M CIV USN NRL WASHINGTON DC (USA)" userId="bb0da118-abf7-4720-845f-be92426061ba" providerId="ADAL" clId="{7D74292B-F493-4A3B-9308-5004D5980D17}" dt="2025-07-22T14:00:16.321" v="18324" actId="404"/>
        <pc:sldMkLst>
          <pc:docMk/>
          <pc:sldMk cId="1340268434" sldId="301"/>
        </pc:sldMkLst>
        <pc:spChg chg="mod">
          <ac:chgData name="Selman, Christopher M CIV USN NRL WASHINGTON DC (USA)" userId="bb0da118-abf7-4720-845f-be92426061ba" providerId="ADAL" clId="{7D74292B-F493-4A3B-9308-5004D5980D17}" dt="2025-07-22T13:49:34.812" v="17860" actId="20577"/>
          <ac:spMkLst>
            <pc:docMk/>
            <pc:sldMk cId="1340268434" sldId="301"/>
            <ac:spMk id="2" creationId="{D87367F4-79B2-F5FD-2E4F-071894F983B8}"/>
          </ac:spMkLst>
        </pc:spChg>
        <pc:spChg chg="add mod">
          <ac:chgData name="Selman, Christopher M CIV USN NRL WASHINGTON DC (USA)" userId="bb0da118-abf7-4720-845f-be92426061ba" providerId="ADAL" clId="{7D74292B-F493-4A3B-9308-5004D5980D17}" dt="2025-07-22T13:48:15.379" v="17835" actId="20577"/>
          <ac:spMkLst>
            <pc:docMk/>
            <pc:sldMk cId="1340268434" sldId="301"/>
            <ac:spMk id="5" creationId="{A53BD366-60DD-26AC-C327-2BAC4A3B3BA6}"/>
          </ac:spMkLst>
        </pc:spChg>
        <pc:spChg chg="add mod">
          <ac:chgData name="Selman, Christopher M CIV USN NRL WASHINGTON DC (USA)" userId="bb0da118-abf7-4720-845f-be92426061ba" providerId="ADAL" clId="{7D74292B-F493-4A3B-9308-5004D5980D17}" dt="2025-07-22T14:00:16.321" v="18324" actId="404"/>
          <ac:spMkLst>
            <pc:docMk/>
            <pc:sldMk cId="1340268434" sldId="301"/>
            <ac:spMk id="6" creationId="{5F24A600-B584-4267-543B-460445FC2FB6}"/>
          </ac:spMkLst>
        </pc:spChg>
        <pc:spChg chg="add mod">
          <ac:chgData name="Selman, Christopher M CIV USN NRL WASHINGTON DC (USA)" userId="bb0da118-abf7-4720-845f-be92426061ba" providerId="ADAL" clId="{7D74292B-F493-4A3B-9308-5004D5980D17}" dt="2025-07-22T13:44:12.393" v="17305" actId="1076"/>
          <ac:spMkLst>
            <pc:docMk/>
            <pc:sldMk cId="1340268434" sldId="301"/>
            <ac:spMk id="7" creationId="{26E57D14-E612-AE9E-CA12-F8E95644DA2C}"/>
          </ac:spMkLst>
        </pc:spChg>
      </pc:sldChg>
      <pc:sldChg chg="addSp delSp modSp new mod">
        <pc:chgData name="Selman, Christopher M CIV USN NRL WASHINGTON DC (USA)" userId="bb0da118-abf7-4720-845f-be92426061ba" providerId="ADAL" clId="{7D74292B-F493-4A3B-9308-5004D5980D17}" dt="2025-07-22T15:04:36.934" v="19035" actId="207"/>
        <pc:sldMkLst>
          <pc:docMk/>
          <pc:sldMk cId="2260917005" sldId="302"/>
        </pc:sldMkLst>
        <pc:spChg chg="mod">
          <ac:chgData name="Selman, Christopher M CIV USN NRL WASHINGTON DC (USA)" userId="bb0da118-abf7-4720-845f-be92426061ba" providerId="ADAL" clId="{7D74292B-F493-4A3B-9308-5004D5980D17}" dt="2025-07-22T15:02:51.782" v="19014" actId="14100"/>
          <ac:spMkLst>
            <pc:docMk/>
            <pc:sldMk cId="2260917005" sldId="302"/>
            <ac:spMk id="2" creationId="{10E483DA-DA6B-EF50-AE56-D7A0F083F9AB}"/>
          </ac:spMkLst>
        </pc:spChg>
        <pc:spChg chg="add mod">
          <ac:chgData name="Selman, Christopher M CIV USN NRL WASHINGTON DC (USA)" userId="bb0da118-abf7-4720-845f-be92426061ba" providerId="ADAL" clId="{7D74292B-F493-4A3B-9308-5004D5980D17}" dt="2025-07-22T14:13:09.135" v="18774" actId="20577"/>
          <ac:spMkLst>
            <pc:docMk/>
            <pc:sldMk cId="2260917005" sldId="302"/>
            <ac:spMk id="5" creationId="{2ACDCF1F-0F06-7960-47CC-265C3DAB91C0}"/>
          </ac:spMkLst>
        </pc:spChg>
        <pc:spChg chg="add mod">
          <ac:chgData name="Selman, Christopher M CIV USN NRL WASHINGTON DC (USA)" userId="bb0da118-abf7-4720-845f-be92426061ba" providerId="ADAL" clId="{7D74292B-F493-4A3B-9308-5004D5980D17}" dt="2025-07-22T15:03:43.235" v="19024" actId="207"/>
          <ac:spMkLst>
            <pc:docMk/>
            <pc:sldMk cId="2260917005" sldId="302"/>
            <ac:spMk id="6" creationId="{3D5E814A-7E7B-0095-0541-7B0ADB33D385}"/>
          </ac:spMkLst>
        </pc:spChg>
        <pc:spChg chg="add mod">
          <ac:chgData name="Selman, Christopher M CIV USN NRL WASHINGTON DC (USA)" userId="bb0da118-abf7-4720-845f-be92426061ba" providerId="ADAL" clId="{7D74292B-F493-4A3B-9308-5004D5980D17}" dt="2025-07-22T15:04:11.811" v="19031" actId="207"/>
          <ac:spMkLst>
            <pc:docMk/>
            <pc:sldMk cId="2260917005" sldId="302"/>
            <ac:spMk id="7" creationId="{1D0588A1-57F0-D3F3-353E-BB58711A0479}"/>
          </ac:spMkLst>
        </pc:spChg>
        <pc:spChg chg="add mod">
          <ac:chgData name="Selman, Christopher M CIV USN NRL WASHINGTON DC (USA)" userId="bb0da118-abf7-4720-845f-be92426061ba" providerId="ADAL" clId="{7D74292B-F493-4A3B-9308-5004D5980D17}" dt="2025-07-22T15:04:01.629" v="19028" actId="207"/>
          <ac:spMkLst>
            <pc:docMk/>
            <pc:sldMk cId="2260917005" sldId="302"/>
            <ac:spMk id="8" creationId="{481E998E-D3CF-1EB1-C3C4-2823E01D63BF}"/>
          </ac:spMkLst>
        </pc:spChg>
        <pc:spChg chg="add mod">
          <ac:chgData name="Selman, Christopher M CIV USN NRL WASHINGTON DC (USA)" userId="bb0da118-abf7-4720-845f-be92426061ba" providerId="ADAL" clId="{7D74292B-F493-4A3B-9308-5004D5980D17}" dt="2025-07-22T15:03:50.583" v="19025" actId="207"/>
          <ac:spMkLst>
            <pc:docMk/>
            <pc:sldMk cId="2260917005" sldId="302"/>
            <ac:spMk id="9" creationId="{F4EC8F05-7679-5E20-F5C2-34E5890488B0}"/>
          </ac:spMkLst>
        </pc:spChg>
        <pc:spChg chg="add mod">
          <ac:chgData name="Selman, Christopher M CIV USN NRL WASHINGTON DC (USA)" userId="bb0da118-abf7-4720-845f-be92426061ba" providerId="ADAL" clId="{7D74292B-F493-4A3B-9308-5004D5980D17}" dt="2025-07-22T15:04:14.078" v="19032" actId="207"/>
          <ac:spMkLst>
            <pc:docMk/>
            <pc:sldMk cId="2260917005" sldId="302"/>
            <ac:spMk id="18" creationId="{0FAA52AD-6A61-B39A-FEF4-C8FCF66536EA}"/>
          </ac:spMkLst>
        </pc:spChg>
        <pc:spChg chg="add mod">
          <ac:chgData name="Selman, Christopher M CIV USN NRL WASHINGTON DC (USA)" userId="bb0da118-abf7-4720-845f-be92426061ba" providerId="ADAL" clId="{7D74292B-F493-4A3B-9308-5004D5980D17}" dt="2025-07-22T15:04:04.834" v="19029" actId="207"/>
          <ac:spMkLst>
            <pc:docMk/>
            <pc:sldMk cId="2260917005" sldId="302"/>
            <ac:spMk id="19" creationId="{888C8F2E-97CD-A878-90DF-FC295086F617}"/>
          </ac:spMkLst>
        </pc:spChg>
        <pc:spChg chg="add mod">
          <ac:chgData name="Selman, Christopher M CIV USN NRL WASHINGTON DC (USA)" userId="bb0da118-abf7-4720-845f-be92426061ba" providerId="ADAL" clId="{7D74292B-F493-4A3B-9308-5004D5980D17}" dt="2025-07-22T15:03:54.460" v="19026" actId="207"/>
          <ac:spMkLst>
            <pc:docMk/>
            <pc:sldMk cId="2260917005" sldId="302"/>
            <ac:spMk id="20" creationId="{907B5B59-E691-AF24-2B12-17C591F4B22D}"/>
          </ac:spMkLst>
        </pc:spChg>
        <pc:spChg chg="add mod">
          <ac:chgData name="Selman, Christopher M CIV USN NRL WASHINGTON DC (USA)" userId="bb0da118-abf7-4720-845f-be92426061ba" providerId="ADAL" clId="{7D74292B-F493-4A3B-9308-5004D5980D17}" dt="2025-07-22T14:10:45.472" v="18670" actId="20577"/>
          <ac:spMkLst>
            <pc:docMk/>
            <pc:sldMk cId="2260917005" sldId="302"/>
            <ac:spMk id="24" creationId="{30D85272-3403-88E8-5C97-CD83FCE1FFB3}"/>
          </ac:spMkLst>
        </pc:spChg>
        <pc:spChg chg="add mod">
          <ac:chgData name="Selman, Christopher M CIV USN NRL WASHINGTON DC (USA)" userId="bb0da118-abf7-4720-845f-be92426061ba" providerId="ADAL" clId="{7D74292B-F493-4A3B-9308-5004D5980D17}" dt="2025-07-22T15:04:07.645" v="19030" actId="207"/>
          <ac:spMkLst>
            <pc:docMk/>
            <pc:sldMk cId="2260917005" sldId="302"/>
            <ac:spMk id="25" creationId="{A70BF8E4-1506-7E76-5B42-09264F9DB34D}"/>
          </ac:spMkLst>
        </pc:spChg>
        <pc:spChg chg="add mod">
          <ac:chgData name="Selman, Christopher M CIV USN NRL WASHINGTON DC (USA)" userId="bb0da118-abf7-4720-845f-be92426061ba" providerId="ADAL" clId="{7D74292B-F493-4A3B-9308-5004D5980D17}" dt="2025-07-22T15:03:57.176" v="19027" actId="207"/>
          <ac:spMkLst>
            <pc:docMk/>
            <pc:sldMk cId="2260917005" sldId="302"/>
            <ac:spMk id="26" creationId="{4968B85D-A0C7-DB98-A664-94799DA63C6A}"/>
          </ac:spMkLst>
        </pc:spChg>
        <pc:spChg chg="add mod">
          <ac:chgData name="Selman, Christopher M CIV USN NRL WASHINGTON DC (USA)" userId="bb0da118-abf7-4720-845f-be92426061ba" providerId="ADAL" clId="{7D74292B-F493-4A3B-9308-5004D5980D17}" dt="2025-07-22T14:12:06.635" v="18750" actId="20577"/>
          <ac:spMkLst>
            <pc:docMk/>
            <pc:sldMk cId="2260917005" sldId="302"/>
            <ac:spMk id="27" creationId="{48AB9BD8-23D5-A567-DC99-6282B8341DC4}"/>
          </ac:spMkLst>
        </pc:spChg>
        <pc:spChg chg="add mod">
          <ac:chgData name="Selman, Christopher M CIV USN NRL WASHINGTON DC (USA)" userId="bb0da118-abf7-4720-845f-be92426061ba" providerId="ADAL" clId="{7D74292B-F493-4A3B-9308-5004D5980D17}" dt="2025-07-22T15:04:36.934" v="19035" actId="207"/>
          <ac:spMkLst>
            <pc:docMk/>
            <pc:sldMk cId="2260917005" sldId="302"/>
            <ac:spMk id="37" creationId="{B985E1CE-8812-9307-C998-568CC69951BD}"/>
          </ac:spMkLst>
        </pc:spChg>
        <pc:spChg chg="add mod">
          <ac:chgData name="Selman, Christopher M CIV USN NRL WASHINGTON DC (USA)" userId="bb0da118-abf7-4720-845f-be92426061ba" providerId="ADAL" clId="{7D74292B-F493-4A3B-9308-5004D5980D17}" dt="2025-07-22T14:14:03.314" v="18848" actId="1076"/>
          <ac:spMkLst>
            <pc:docMk/>
            <pc:sldMk cId="2260917005" sldId="302"/>
            <ac:spMk id="38" creationId="{16BBB739-BD3D-5943-5B00-D203079D13D6}"/>
          </ac:spMkLst>
        </pc:spChg>
        <pc:cxnChg chg="add mod">
          <ac:chgData name="Selman, Christopher M CIV USN NRL WASHINGTON DC (USA)" userId="bb0da118-abf7-4720-845f-be92426061ba" providerId="ADAL" clId="{7D74292B-F493-4A3B-9308-5004D5980D17}" dt="2025-07-22T14:04:49.530" v="18628" actId="208"/>
          <ac:cxnSpMkLst>
            <pc:docMk/>
            <pc:sldMk cId="2260917005" sldId="302"/>
            <ac:cxnSpMk id="11" creationId="{A4B90ED6-A06A-9B01-36E7-5EAE7AA4ED97}"/>
          </ac:cxnSpMkLst>
        </pc:cxnChg>
        <pc:cxnChg chg="add mod">
          <ac:chgData name="Selman, Christopher M CIV USN NRL WASHINGTON DC (USA)" userId="bb0da118-abf7-4720-845f-be92426061ba" providerId="ADAL" clId="{7D74292B-F493-4A3B-9308-5004D5980D17}" dt="2025-07-22T14:04:54.134" v="18631" actId="14100"/>
          <ac:cxnSpMkLst>
            <pc:docMk/>
            <pc:sldMk cId="2260917005" sldId="302"/>
            <ac:cxnSpMk id="12" creationId="{8E274CFF-E23D-0AC2-2082-C1CE5DDBAF9F}"/>
          </ac:cxnSpMkLst>
        </pc:cxnChg>
        <pc:cxnChg chg="add mod">
          <ac:chgData name="Selman, Christopher M CIV USN NRL WASHINGTON DC (USA)" userId="bb0da118-abf7-4720-845f-be92426061ba" providerId="ADAL" clId="{7D74292B-F493-4A3B-9308-5004D5980D17}" dt="2025-07-22T14:05:01.241" v="18634" actId="14100"/>
          <ac:cxnSpMkLst>
            <pc:docMk/>
            <pc:sldMk cId="2260917005" sldId="302"/>
            <ac:cxnSpMk id="15" creationId="{5AA32DA3-2AF9-D067-6EAF-BB05020A131E}"/>
          </ac:cxnSpMkLst>
        </pc:cxnChg>
        <pc:cxnChg chg="add mod">
          <ac:chgData name="Selman, Christopher M CIV USN NRL WASHINGTON DC (USA)" userId="bb0da118-abf7-4720-845f-be92426061ba" providerId="ADAL" clId="{7D74292B-F493-4A3B-9308-5004D5980D17}" dt="2025-07-22T14:11:36.152" v="18682" actId="1076"/>
          <ac:cxnSpMkLst>
            <pc:docMk/>
            <pc:sldMk cId="2260917005" sldId="302"/>
            <ac:cxnSpMk id="22" creationId="{D1C57BA8-A5FD-3E91-FF9F-D3F99418E5B0}"/>
          </ac:cxnSpMkLst>
        </pc:cxnChg>
        <pc:cxnChg chg="add mod">
          <ac:chgData name="Selman, Christopher M CIV USN NRL WASHINGTON DC (USA)" userId="bb0da118-abf7-4720-845f-be92426061ba" providerId="ADAL" clId="{7D74292B-F493-4A3B-9308-5004D5980D17}" dt="2025-07-22T14:11:46.240" v="18687" actId="1035"/>
          <ac:cxnSpMkLst>
            <pc:docMk/>
            <pc:sldMk cId="2260917005" sldId="302"/>
            <ac:cxnSpMk id="23" creationId="{A9A5DBF9-1945-91DE-61F3-2D8E73F621D2}"/>
          </ac:cxnSpMkLst>
        </pc:cxnChg>
        <pc:cxnChg chg="add mod">
          <ac:chgData name="Selman, Christopher M CIV USN NRL WASHINGTON DC (USA)" userId="bb0da118-abf7-4720-845f-be92426061ba" providerId="ADAL" clId="{7D74292B-F493-4A3B-9308-5004D5980D17}" dt="2025-07-22T14:12:17.042" v="18753" actId="14100"/>
          <ac:cxnSpMkLst>
            <pc:docMk/>
            <pc:sldMk cId="2260917005" sldId="302"/>
            <ac:cxnSpMk id="28" creationId="{532390E4-8CA4-76F3-4D86-8A32044A76D1}"/>
          </ac:cxnSpMkLst>
        </pc:cxnChg>
        <pc:cxnChg chg="add mod">
          <ac:chgData name="Selman, Christopher M CIV USN NRL WASHINGTON DC (USA)" userId="bb0da118-abf7-4720-845f-be92426061ba" providerId="ADAL" clId="{7D74292B-F493-4A3B-9308-5004D5980D17}" dt="2025-07-22T14:12:22.101" v="18756" actId="14100"/>
          <ac:cxnSpMkLst>
            <pc:docMk/>
            <pc:sldMk cId="2260917005" sldId="302"/>
            <ac:cxnSpMk id="31" creationId="{9C7D10AE-9864-5299-5ABC-F2DADE52EA18}"/>
          </ac:cxnSpMkLst>
        </pc:cxnChg>
        <pc:cxnChg chg="add mod">
          <ac:chgData name="Selman, Christopher M CIV USN NRL WASHINGTON DC (USA)" userId="bb0da118-abf7-4720-845f-be92426061ba" providerId="ADAL" clId="{7D74292B-F493-4A3B-9308-5004D5980D17}" dt="2025-07-22T14:12:27.008" v="18759" actId="14100"/>
          <ac:cxnSpMkLst>
            <pc:docMk/>
            <pc:sldMk cId="2260917005" sldId="302"/>
            <ac:cxnSpMk id="34" creationId="{4E03924F-954B-944C-BD91-B55E39617991}"/>
          </ac:cxnSpMkLst>
        </pc:cxnChg>
        <pc:cxnChg chg="add mod">
          <ac:chgData name="Selman, Christopher M CIV USN NRL WASHINGTON DC (USA)" userId="bb0da118-abf7-4720-845f-be92426061ba" providerId="ADAL" clId="{7D74292B-F493-4A3B-9308-5004D5980D17}" dt="2025-07-22T14:14:11.715" v="18851" actId="14100"/>
          <ac:cxnSpMkLst>
            <pc:docMk/>
            <pc:sldMk cId="2260917005" sldId="302"/>
            <ac:cxnSpMk id="39" creationId="{174C5EAD-DFD0-94D2-60B4-A4ECFA307F59}"/>
          </ac:cxnSpMkLst>
        </pc:cxnChg>
        <pc:cxnChg chg="add mod">
          <ac:chgData name="Selman, Christopher M CIV USN NRL WASHINGTON DC (USA)" userId="bb0da118-abf7-4720-845f-be92426061ba" providerId="ADAL" clId="{7D74292B-F493-4A3B-9308-5004D5980D17}" dt="2025-07-22T14:14:15.769" v="18854" actId="14100"/>
          <ac:cxnSpMkLst>
            <pc:docMk/>
            <pc:sldMk cId="2260917005" sldId="302"/>
            <ac:cxnSpMk id="42" creationId="{F8DBA33B-3B5A-A0C9-4604-C5FDB9D6E92E}"/>
          </ac:cxnSpMkLst>
        </pc:cxnChg>
        <pc:cxnChg chg="add mod">
          <ac:chgData name="Selman, Christopher M CIV USN NRL WASHINGTON DC (USA)" userId="bb0da118-abf7-4720-845f-be92426061ba" providerId="ADAL" clId="{7D74292B-F493-4A3B-9308-5004D5980D17}" dt="2025-07-22T15:03:09.198" v="19019" actId="14100"/>
          <ac:cxnSpMkLst>
            <pc:docMk/>
            <pc:sldMk cId="2260917005" sldId="302"/>
            <ac:cxnSpMk id="45" creationId="{E0493458-E9C4-7859-7C47-9A89F483AA9A}"/>
          </ac:cxnSpMkLst>
        </pc:cxnChg>
      </pc:sldChg>
    </pc:docChg>
  </pc:docChgLst>
</pc:chgInfo>
</file>

<file path=ppt/media/image1.png>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EEB649-8509-4617-AF40-EC2E0E5A97A0}" type="datetimeFigureOut">
              <a:rPr lang="en-US" smtClean="0"/>
              <a:t>7/30/2025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863274-90DB-4C07-9983-EF19E61551A3}" type="slidenum">
              <a:rPr lang="en-US" smtClean="0"/>
              <a:t>‹#›</a:t>
            </a:fld>
            <a:endParaRPr lang="en-US"/>
          </a:p>
        </p:txBody>
      </p:sp>
    </p:spTree>
    <p:extLst>
      <p:ext uri="{BB962C8B-B14F-4D97-AF65-F5344CB8AC3E}">
        <p14:creationId xmlns:p14="http://schemas.microsoft.com/office/powerpoint/2010/main" val="36637292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B3B06-44CA-CBFA-57F6-BA6E712BD6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CB2A5C-E813-C9D3-7E7C-48729FBB71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FB6698-15FD-A547-AF35-022A59A39E09}"/>
              </a:ext>
            </a:extLst>
          </p:cNvPr>
          <p:cNvSpPr>
            <a:spLocks noGrp="1"/>
          </p:cNvSpPr>
          <p:nvPr>
            <p:ph type="dt" sz="half" idx="10"/>
          </p:nvPr>
        </p:nvSpPr>
        <p:spPr/>
        <p:txBody>
          <a:bodyPr/>
          <a:lstStyle/>
          <a:p>
            <a:fld id="{182DCD9C-110B-4226-B41D-6BA4E4D49891}" type="datetime1">
              <a:rPr lang="en-US" smtClean="0"/>
              <a:t>7/30/2025</a:t>
            </a:fld>
            <a:endParaRPr lang="en-US"/>
          </a:p>
        </p:txBody>
      </p:sp>
      <p:sp>
        <p:nvSpPr>
          <p:cNvPr id="5" name="Footer Placeholder 4">
            <a:extLst>
              <a:ext uri="{FF2B5EF4-FFF2-40B4-BE49-F238E27FC236}">
                <a16:creationId xmlns:a16="http://schemas.microsoft.com/office/drawing/2014/main" id="{FA980ECF-5D07-57F1-1299-B03B829C4D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4C3F30-1DD2-4C60-1D3D-62EF8ECA64AE}"/>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1983912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1B065-3CD3-F2C7-2939-270F26B09E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A906A7-E288-21AB-8C9A-EE0E24CF1D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F1E67A-532A-24F3-B8C0-06A70460941B}"/>
              </a:ext>
            </a:extLst>
          </p:cNvPr>
          <p:cNvSpPr>
            <a:spLocks noGrp="1"/>
          </p:cNvSpPr>
          <p:nvPr>
            <p:ph type="dt" sz="half" idx="10"/>
          </p:nvPr>
        </p:nvSpPr>
        <p:spPr/>
        <p:txBody>
          <a:bodyPr/>
          <a:lstStyle/>
          <a:p>
            <a:fld id="{FEF910B2-83B6-49B3-8869-B360C598B0F1}" type="datetime1">
              <a:rPr lang="en-US" smtClean="0"/>
              <a:t>7/30/2025</a:t>
            </a:fld>
            <a:endParaRPr lang="en-US"/>
          </a:p>
        </p:txBody>
      </p:sp>
      <p:sp>
        <p:nvSpPr>
          <p:cNvPr id="5" name="Footer Placeholder 4">
            <a:extLst>
              <a:ext uri="{FF2B5EF4-FFF2-40B4-BE49-F238E27FC236}">
                <a16:creationId xmlns:a16="http://schemas.microsoft.com/office/drawing/2014/main" id="{1C1BFE62-8BB7-8B6F-5279-CAF46110E9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9FF25F-58FA-B378-9F06-F60DB1204333}"/>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2125905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10C8B6-773E-FC2D-07D5-6E4F0002C5D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2FD18E-5816-3337-309F-9DF01329F0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A0A572-F4BA-8746-41D2-BB241ED7447B}"/>
              </a:ext>
            </a:extLst>
          </p:cNvPr>
          <p:cNvSpPr>
            <a:spLocks noGrp="1"/>
          </p:cNvSpPr>
          <p:nvPr>
            <p:ph type="dt" sz="half" idx="10"/>
          </p:nvPr>
        </p:nvSpPr>
        <p:spPr/>
        <p:txBody>
          <a:bodyPr/>
          <a:lstStyle/>
          <a:p>
            <a:fld id="{A5DE6113-E5B3-4867-88BF-14376443E139}" type="datetime1">
              <a:rPr lang="en-US" smtClean="0"/>
              <a:t>7/30/2025</a:t>
            </a:fld>
            <a:endParaRPr lang="en-US"/>
          </a:p>
        </p:txBody>
      </p:sp>
      <p:sp>
        <p:nvSpPr>
          <p:cNvPr id="5" name="Footer Placeholder 4">
            <a:extLst>
              <a:ext uri="{FF2B5EF4-FFF2-40B4-BE49-F238E27FC236}">
                <a16:creationId xmlns:a16="http://schemas.microsoft.com/office/drawing/2014/main" id="{5FE4E5FE-47D6-192B-8A03-F0BA3B909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97A65-710C-9B66-DC5D-94E7BED07DE4}"/>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4004686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2607D-46FB-E109-56B2-64E8AAD951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852EC5-985B-9FF4-672E-95F12D9515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CC1B3D-6F9C-1439-8866-44C961A6F45E}"/>
              </a:ext>
            </a:extLst>
          </p:cNvPr>
          <p:cNvSpPr>
            <a:spLocks noGrp="1"/>
          </p:cNvSpPr>
          <p:nvPr>
            <p:ph type="dt" sz="half" idx="10"/>
          </p:nvPr>
        </p:nvSpPr>
        <p:spPr/>
        <p:txBody>
          <a:bodyPr/>
          <a:lstStyle/>
          <a:p>
            <a:fld id="{E1DA5B19-7886-4A30-9BC2-185BC5565133}" type="datetime1">
              <a:rPr lang="en-US" smtClean="0"/>
              <a:t>7/30/2025</a:t>
            </a:fld>
            <a:endParaRPr lang="en-US"/>
          </a:p>
        </p:txBody>
      </p:sp>
      <p:sp>
        <p:nvSpPr>
          <p:cNvPr id="5" name="Footer Placeholder 4">
            <a:extLst>
              <a:ext uri="{FF2B5EF4-FFF2-40B4-BE49-F238E27FC236}">
                <a16:creationId xmlns:a16="http://schemas.microsoft.com/office/drawing/2014/main" id="{D38731E7-A2F6-D5DC-F953-469386AE22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2257B-7B6B-A288-5AA5-431E003486B2}"/>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3751626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F07BF-B9B3-1DF6-49AF-716C2BAFA4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E04F5D1-96ED-372C-FB89-65EC5F708FC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4BA53D6-9501-3A25-A244-B042141FE86C}"/>
              </a:ext>
            </a:extLst>
          </p:cNvPr>
          <p:cNvSpPr>
            <a:spLocks noGrp="1"/>
          </p:cNvSpPr>
          <p:nvPr>
            <p:ph type="dt" sz="half" idx="10"/>
          </p:nvPr>
        </p:nvSpPr>
        <p:spPr/>
        <p:txBody>
          <a:bodyPr/>
          <a:lstStyle/>
          <a:p>
            <a:fld id="{1F0237D9-3E0F-490A-954E-246CF3FBDC5B}" type="datetime1">
              <a:rPr lang="en-US" smtClean="0"/>
              <a:t>7/30/2025</a:t>
            </a:fld>
            <a:endParaRPr lang="en-US"/>
          </a:p>
        </p:txBody>
      </p:sp>
      <p:sp>
        <p:nvSpPr>
          <p:cNvPr id="5" name="Footer Placeholder 4">
            <a:extLst>
              <a:ext uri="{FF2B5EF4-FFF2-40B4-BE49-F238E27FC236}">
                <a16:creationId xmlns:a16="http://schemas.microsoft.com/office/drawing/2014/main" id="{2CFD4891-3BC9-3CAD-493C-27DFA7F468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EB7C9F-437F-57BA-4FDC-E13D3A4328D6}"/>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1490026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30737-C491-220B-120C-33EA06CD4D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C244C5-A633-2CEF-6E99-452F1357A5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C4BE54-B517-7154-F9F0-7739514B0F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4E9D5F-41B6-F4E8-7B31-86C2BBD1B5A7}"/>
              </a:ext>
            </a:extLst>
          </p:cNvPr>
          <p:cNvSpPr>
            <a:spLocks noGrp="1"/>
          </p:cNvSpPr>
          <p:nvPr>
            <p:ph type="dt" sz="half" idx="10"/>
          </p:nvPr>
        </p:nvSpPr>
        <p:spPr/>
        <p:txBody>
          <a:bodyPr/>
          <a:lstStyle/>
          <a:p>
            <a:fld id="{33333A7C-69A8-4FEC-9DAD-70212B4E4E7F}" type="datetime1">
              <a:rPr lang="en-US" smtClean="0"/>
              <a:t>7/30/2025</a:t>
            </a:fld>
            <a:endParaRPr lang="en-US"/>
          </a:p>
        </p:txBody>
      </p:sp>
      <p:sp>
        <p:nvSpPr>
          <p:cNvPr id="6" name="Footer Placeholder 5">
            <a:extLst>
              <a:ext uri="{FF2B5EF4-FFF2-40B4-BE49-F238E27FC236}">
                <a16:creationId xmlns:a16="http://schemas.microsoft.com/office/drawing/2014/main" id="{2271F32D-4D97-FC4B-BD49-F7099DF00B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3C65D3-D50D-BD8E-2F37-0FF5D94FA7F8}"/>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2198940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392F2-B43A-C55B-7392-7E56BDF4E4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7AD659-694C-4240-8254-08141627BE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DAF21E-EFF9-151B-D19A-9077BC0AED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892541-D8E3-5012-28CA-F651531470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F44058-F5B6-98AD-127F-58057C2A1D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191F83D-10C3-4231-D379-DD77D5859560}"/>
              </a:ext>
            </a:extLst>
          </p:cNvPr>
          <p:cNvSpPr>
            <a:spLocks noGrp="1"/>
          </p:cNvSpPr>
          <p:nvPr>
            <p:ph type="dt" sz="half" idx="10"/>
          </p:nvPr>
        </p:nvSpPr>
        <p:spPr/>
        <p:txBody>
          <a:bodyPr/>
          <a:lstStyle/>
          <a:p>
            <a:fld id="{0EA1A225-2029-4343-9E4C-5F86C888C485}" type="datetime1">
              <a:rPr lang="en-US" smtClean="0"/>
              <a:t>7/30/2025</a:t>
            </a:fld>
            <a:endParaRPr lang="en-US"/>
          </a:p>
        </p:txBody>
      </p:sp>
      <p:sp>
        <p:nvSpPr>
          <p:cNvPr id="8" name="Footer Placeholder 7">
            <a:extLst>
              <a:ext uri="{FF2B5EF4-FFF2-40B4-BE49-F238E27FC236}">
                <a16:creationId xmlns:a16="http://schemas.microsoft.com/office/drawing/2014/main" id="{378783A0-9B5F-FA9D-8DC1-49B6B33DB3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EA4881-390B-780B-3FC6-5C7C6A760F4A}"/>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3272543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4FC13-A083-23E1-0921-78BDA21D9C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DCB740-28DE-5135-876E-85ED262820E4}"/>
              </a:ext>
            </a:extLst>
          </p:cNvPr>
          <p:cNvSpPr>
            <a:spLocks noGrp="1"/>
          </p:cNvSpPr>
          <p:nvPr>
            <p:ph type="dt" sz="half" idx="10"/>
          </p:nvPr>
        </p:nvSpPr>
        <p:spPr/>
        <p:txBody>
          <a:bodyPr/>
          <a:lstStyle/>
          <a:p>
            <a:fld id="{D242B1CF-CFAD-474E-8048-2F68B40A456C}" type="datetime1">
              <a:rPr lang="en-US" smtClean="0"/>
              <a:t>7/30/2025</a:t>
            </a:fld>
            <a:endParaRPr lang="en-US"/>
          </a:p>
        </p:txBody>
      </p:sp>
      <p:sp>
        <p:nvSpPr>
          <p:cNvPr id="4" name="Footer Placeholder 3">
            <a:extLst>
              <a:ext uri="{FF2B5EF4-FFF2-40B4-BE49-F238E27FC236}">
                <a16:creationId xmlns:a16="http://schemas.microsoft.com/office/drawing/2014/main" id="{B1C8FFD6-045F-F40C-0383-D5E45DC6510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0F9BA5-AF16-F598-B247-6CA11590123F}"/>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2030505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EAD554-A1D9-B842-FA21-947DEE5B9334}"/>
              </a:ext>
            </a:extLst>
          </p:cNvPr>
          <p:cNvSpPr>
            <a:spLocks noGrp="1"/>
          </p:cNvSpPr>
          <p:nvPr>
            <p:ph type="dt" sz="half" idx="10"/>
          </p:nvPr>
        </p:nvSpPr>
        <p:spPr/>
        <p:txBody>
          <a:bodyPr/>
          <a:lstStyle/>
          <a:p>
            <a:fld id="{05DA6FF4-B0AC-4AE3-B363-BBD908AB3BF8}" type="datetime1">
              <a:rPr lang="en-US" smtClean="0"/>
              <a:t>7/30/2025</a:t>
            </a:fld>
            <a:endParaRPr lang="en-US"/>
          </a:p>
        </p:txBody>
      </p:sp>
      <p:sp>
        <p:nvSpPr>
          <p:cNvPr id="3" name="Footer Placeholder 2">
            <a:extLst>
              <a:ext uri="{FF2B5EF4-FFF2-40B4-BE49-F238E27FC236}">
                <a16:creationId xmlns:a16="http://schemas.microsoft.com/office/drawing/2014/main" id="{21EF1D2A-6D34-C882-B6BD-731120E66D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FB4120-36D8-7C6A-1B00-4A18864BA9BE}"/>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3081657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F6514-5492-C5D8-967D-6D46545A1B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87E2D8-E301-A2D6-74FC-566950779F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3591840-8F43-0B63-62E3-70A14861DD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E5468D-0B45-B5BD-9C99-B73A20758121}"/>
              </a:ext>
            </a:extLst>
          </p:cNvPr>
          <p:cNvSpPr>
            <a:spLocks noGrp="1"/>
          </p:cNvSpPr>
          <p:nvPr>
            <p:ph type="dt" sz="half" idx="10"/>
          </p:nvPr>
        </p:nvSpPr>
        <p:spPr/>
        <p:txBody>
          <a:bodyPr/>
          <a:lstStyle/>
          <a:p>
            <a:fld id="{80DA60F5-A6D6-45D3-ADC7-AE3A2C205CCC}" type="datetime1">
              <a:rPr lang="en-US" smtClean="0"/>
              <a:t>7/30/2025</a:t>
            </a:fld>
            <a:endParaRPr lang="en-US"/>
          </a:p>
        </p:txBody>
      </p:sp>
      <p:sp>
        <p:nvSpPr>
          <p:cNvPr id="6" name="Footer Placeholder 5">
            <a:extLst>
              <a:ext uri="{FF2B5EF4-FFF2-40B4-BE49-F238E27FC236}">
                <a16:creationId xmlns:a16="http://schemas.microsoft.com/office/drawing/2014/main" id="{C0D3BB76-E665-4E9C-7D63-A18F2E8B9F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B1EE98-1784-C47B-3E5F-AF3D757DBFD0}"/>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28169479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0CE62-8B2B-5181-A290-99B2B963B9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81BEDAE-A45C-4389-9BD2-C452EFF3C3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AA0D25-FB9F-D4DF-C5E8-C367F1C1F8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F6F3E5-05F3-51C5-4204-183ED5175F11}"/>
              </a:ext>
            </a:extLst>
          </p:cNvPr>
          <p:cNvSpPr>
            <a:spLocks noGrp="1"/>
          </p:cNvSpPr>
          <p:nvPr>
            <p:ph type="dt" sz="half" idx="10"/>
          </p:nvPr>
        </p:nvSpPr>
        <p:spPr/>
        <p:txBody>
          <a:bodyPr/>
          <a:lstStyle/>
          <a:p>
            <a:fld id="{82FA753C-CF62-4D58-835F-05B0F7AC48D8}" type="datetime1">
              <a:rPr lang="en-US" smtClean="0"/>
              <a:t>7/30/2025</a:t>
            </a:fld>
            <a:endParaRPr lang="en-US"/>
          </a:p>
        </p:txBody>
      </p:sp>
      <p:sp>
        <p:nvSpPr>
          <p:cNvPr id="6" name="Footer Placeholder 5">
            <a:extLst>
              <a:ext uri="{FF2B5EF4-FFF2-40B4-BE49-F238E27FC236}">
                <a16:creationId xmlns:a16="http://schemas.microsoft.com/office/drawing/2014/main" id="{5FEF04F1-B482-3940-045B-08A4E983A0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C383EB-4364-2766-443E-6965BC5CFAA4}"/>
              </a:ext>
            </a:extLst>
          </p:cNvPr>
          <p:cNvSpPr>
            <a:spLocks noGrp="1"/>
          </p:cNvSpPr>
          <p:nvPr>
            <p:ph type="sldNum" sz="quarter" idx="12"/>
          </p:nvPr>
        </p:nvSpPr>
        <p:spPr/>
        <p:txBody>
          <a:bodyPr/>
          <a:lstStyle/>
          <a:p>
            <a:fld id="{D8BA75A1-EC5A-494E-B06C-11540ED2B081}" type="slidenum">
              <a:rPr lang="en-US" smtClean="0"/>
              <a:t>‹#›</a:t>
            </a:fld>
            <a:endParaRPr lang="en-US"/>
          </a:p>
        </p:txBody>
      </p:sp>
    </p:spTree>
    <p:extLst>
      <p:ext uri="{BB962C8B-B14F-4D97-AF65-F5344CB8AC3E}">
        <p14:creationId xmlns:p14="http://schemas.microsoft.com/office/powerpoint/2010/main" val="4177578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E6A8B5-0446-54BB-D612-D285ABD7E5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7D2612-9078-C55D-EE97-222569DFF9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68CF83-680A-E8B5-B568-BFCA3535F3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4800F72-DC38-4E90-8815-FDC45B198B18}" type="datetime1">
              <a:rPr lang="en-US" smtClean="0"/>
              <a:t>7/30/2025</a:t>
            </a:fld>
            <a:endParaRPr lang="en-US"/>
          </a:p>
        </p:txBody>
      </p:sp>
      <p:sp>
        <p:nvSpPr>
          <p:cNvPr id="5" name="Footer Placeholder 4">
            <a:extLst>
              <a:ext uri="{FF2B5EF4-FFF2-40B4-BE49-F238E27FC236}">
                <a16:creationId xmlns:a16="http://schemas.microsoft.com/office/drawing/2014/main" id="{29F41644-26BA-7CEF-7294-5E900DE18E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985F254-40FE-CF24-46A9-7821E7986C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8BA75A1-EC5A-494E-B06C-11540ED2B081}" type="slidenum">
              <a:rPr lang="en-US" smtClean="0"/>
              <a:t>‹#›</a:t>
            </a:fld>
            <a:endParaRPr lang="en-US"/>
          </a:p>
        </p:txBody>
      </p:sp>
    </p:spTree>
    <p:extLst>
      <p:ext uri="{BB962C8B-B14F-4D97-AF65-F5344CB8AC3E}">
        <p14:creationId xmlns:p14="http://schemas.microsoft.com/office/powerpoint/2010/main" val="9770083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C315-1775-5CD6-1F5A-356475D7A3CF}"/>
              </a:ext>
            </a:extLst>
          </p:cNvPr>
          <p:cNvSpPr>
            <a:spLocks noGrp="1"/>
          </p:cNvSpPr>
          <p:nvPr>
            <p:ph type="ctrTitle"/>
          </p:nvPr>
        </p:nvSpPr>
        <p:spPr/>
        <p:txBody>
          <a:bodyPr/>
          <a:lstStyle/>
          <a:p>
            <a:r>
              <a:rPr lang="en-US" b="1" dirty="0"/>
              <a:t>Adding a new Reader to GeoIPS</a:t>
            </a:r>
          </a:p>
        </p:txBody>
      </p:sp>
      <p:sp>
        <p:nvSpPr>
          <p:cNvPr id="3" name="Subtitle 2">
            <a:extLst>
              <a:ext uri="{FF2B5EF4-FFF2-40B4-BE49-F238E27FC236}">
                <a16:creationId xmlns:a16="http://schemas.microsoft.com/office/drawing/2014/main" id="{C5E617ED-4CED-7EB0-684E-C78A323D0D0A}"/>
              </a:ext>
            </a:extLst>
          </p:cNvPr>
          <p:cNvSpPr>
            <a:spLocks noGrp="1"/>
          </p:cNvSpPr>
          <p:nvPr>
            <p:ph type="subTitle" idx="1"/>
          </p:nvPr>
        </p:nvSpPr>
        <p:spPr>
          <a:xfrm>
            <a:off x="1524000" y="3602037"/>
            <a:ext cx="9144000" cy="2316441"/>
          </a:xfrm>
        </p:spPr>
        <p:txBody>
          <a:bodyPr>
            <a:normAutofit fontScale="85000" lnSpcReduction="10000"/>
          </a:bodyPr>
          <a:lstStyle/>
          <a:p>
            <a:r>
              <a:rPr lang="en-US" b="1" dirty="0"/>
              <a:t>Olestra</a:t>
            </a:r>
            <a:r>
              <a:rPr lang="en-US" dirty="0"/>
              <a:t> (also known by its brand name </a:t>
            </a:r>
            <a:r>
              <a:rPr lang="en-US" b="1" dirty="0"/>
              <a:t>Olean</a:t>
            </a:r>
            <a:r>
              <a:rPr lang="en-US" dirty="0"/>
              <a:t>) is a fat substitute food additive that adds no metabolizable calories to products. […] The Food and Drug Administration (FDA) approved olestra for use in the US as a replacement for fats and oils in prepackaged ready-to-eat snacks in 1996. […]</a:t>
            </a:r>
          </a:p>
          <a:p>
            <a:r>
              <a:rPr lang="en-US" dirty="0"/>
              <a:t>Starting in 1996, an FDA-mandated health warning label reads “This Product Contains Olestra. Olestra may cause abdominal cramping and loose stools. Olestra inhibits the absorption of some vitamins and other nutrients. Vitamins A, D, E and K have been added.”</a:t>
            </a:r>
          </a:p>
        </p:txBody>
      </p:sp>
    </p:spTree>
    <p:extLst>
      <p:ext uri="{BB962C8B-B14F-4D97-AF65-F5344CB8AC3E}">
        <p14:creationId xmlns:p14="http://schemas.microsoft.com/office/powerpoint/2010/main" val="42532695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483DA-DA6B-EF50-AE56-D7A0F083F9AB}"/>
              </a:ext>
            </a:extLst>
          </p:cNvPr>
          <p:cNvSpPr>
            <a:spLocks noGrp="1"/>
          </p:cNvSpPr>
          <p:nvPr>
            <p:ph type="title"/>
          </p:nvPr>
        </p:nvSpPr>
        <p:spPr>
          <a:xfrm>
            <a:off x="0" y="0"/>
            <a:ext cx="11887200" cy="1325563"/>
          </a:xfrm>
        </p:spPr>
        <p:txBody>
          <a:bodyPr/>
          <a:lstStyle/>
          <a:p>
            <a:r>
              <a:rPr lang="en-US" b="1" dirty="0"/>
              <a:t>Planned Aside #1 - Reader naming convention</a:t>
            </a:r>
          </a:p>
        </p:txBody>
      </p:sp>
      <p:sp>
        <p:nvSpPr>
          <p:cNvPr id="4" name="Slide Number Placeholder 3">
            <a:extLst>
              <a:ext uri="{FF2B5EF4-FFF2-40B4-BE49-F238E27FC236}">
                <a16:creationId xmlns:a16="http://schemas.microsoft.com/office/drawing/2014/main" id="{EBC7FBE1-B653-2F8E-4A82-4791EB6FC70E}"/>
              </a:ext>
            </a:extLst>
          </p:cNvPr>
          <p:cNvSpPr>
            <a:spLocks noGrp="1"/>
          </p:cNvSpPr>
          <p:nvPr>
            <p:ph type="sldNum" sz="quarter" idx="12"/>
          </p:nvPr>
        </p:nvSpPr>
        <p:spPr/>
        <p:txBody>
          <a:bodyPr/>
          <a:lstStyle/>
          <a:p>
            <a:fld id="{D8BA75A1-EC5A-494E-B06C-11540ED2B081}" type="slidenum">
              <a:rPr lang="en-US" smtClean="0"/>
              <a:t>10</a:t>
            </a:fld>
            <a:endParaRPr lang="en-US"/>
          </a:p>
        </p:txBody>
      </p:sp>
      <p:sp>
        <p:nvSpPr>
          <p:cNvPr id="5" name="TextBox 4">
            <a:extLst>
              <a:ext uri="{FF2B5EF4-FFF2-40B4-BE49-F238E27FC236}">
                <a16:creationId xmlns:a16="http://schemas.microsoft.com/office/drawing/2014/main" id="{2ACDCF1F-0F06-7960-47CC-265C3DAB91C0}"/>
              </a:ext>
            </a:extLst>
          </p:cNvPr>
          <p:cNvSpPr txBox="1"/>
          <p:nvPr/>
        </p:nvSpPr>
        <p:spPr>
          <a:xfrm>
            <a:off x="3386042" y="1191085"/>
            <a:ext cx="5419915" cy="369332"/>
          </a:xfrm>
          <a:prstGeom prst="rect">
            <a:avLst/>
          </a:prstGeom>
          <a:noFill/>
          <a:ln>
            <a:solidFill>
              <a:schemeClr val="tx1"/>
            </a:solidFill>
          </a:ln>
        </p:spPr>
        <p:txBody>
          <a:bodyPr wrap="square" rtlCol="0">
            <a:spAutoFit/>
          </a:bodyPr>
          <a:lstStyle/>
          <a:p>
            <a:pPr algn="ctr"/>
            <a:r>
              <a:rPr lang="en-US" dirty="0"/>
              <a:t>So why name it </a:t>
            </a:r>
            <a:r>
              <a:rPr lang="en-US" dirty="0">
                <a:latin typeface="Cascadia Code Light" panose="020B0609020000020004" pitchFamily="49" charset="0"/>
                <a:ea typeface="Cascadia Code Light" panose="020B0609020000020004" pitchFamily="49" charset="0"/>
                <a:cs typeface="Cascadia Code Light" panose="020B0609020000020004" pitchFamily="49" charset="0"/>
              </a:rPr>
              <a:t>fl89_value_hdf5.py</a:t>
            </a:r>
            <a:r>
              <a:rPr lang="en-US" dirty="0"/>
              <a:t>?</a:t>
            </a:r>
          </a:p>
        </p:txBody>
      </p:sp>
      <p:sp>
        <p:nvSpPr>
          <p:cNvPr id="6" name="TextBox 5">
            <a:extLst>
              <a:ext uri="{FF2B5EF4-FFF2-40B4-BE49-F238E27FC236}">
                <a16:creationId xmlns:a16="http://schemas.microsoft.com/office/drawing/2014/main" id="{3D5E814A-7E7B-0095-0541-7B0ADB33D385}"/>
              </a:ext>
            </a:extLst>
          </p:cNvPr>
          <p:cNvSpPr txBox="1"/>
          <p:nvPr/>
        </p:nvSpPr>
        <p:spPr>
          <a:xfrm>
            <a:off x="3386042" y="1716347"/>
            <a:ext cx="5419915" cy="923330"/>
          </a:xfrm>
          <a:prstGeom prst="rect">
            <a:avLst/>
          </a:prstGeom>
          <a:noFill/>
          <a:ln>
            <a:solidFill>
              <a:schemeClr val="tx1"/>
            </a:solidFill>
          </a:ln>
        </p:spPr>
        <p:txBody>
          <a:bodyPr wrap="square" rtlCol="0">
            <a:spAutoFit/>
          </a:bodyPr>
          <a:lstStyle/>
          <a:p>
            <a:pPr algn="ctr"/>
            <a:r>
              <a:rPr lang="en-US" dirty="0"/>
              <a:t>Our general practice for file naming conventions is to give the </a:t>
            </a:r>
            <a:r>
              <a:rPr lang="en-US" dirty="0">
                <a:solidFill>
                  <a:srgbClr val="C00000"/>
                </a:solidFill>
              </a:rPr>
              <a:t>sensor name</a:t>
            </a:r>
            <a:r>
              <a:rPr lang="en-US" dirty="0"/>
              <a:t>, </a:t>
            </a:r>
            <a:r>
              <a:rPr lang="en-US" dirty="0">
                <a:solidFill>
                  <a:schemeClr val="accent3"/>
                </a:solidFill>
              </a:rPr>
              <a:t>type of data it reads</a:t>
            </a:r>
            <a:r>
              <a:rPr lang="en-US" dirty="0"/>
              <a:t>, and </a:t>
            </a:r>
            <a:r>
              <a:rPr lang="en-US" dirty="0">
                <a:solidFill>
                  <a:schemeClr val="tx2">
                    <a:lumMod val="90000"/>
                    <a:lumOff val="10000"/>
                  </a:schemeClr>
                </a:solidFill>
              </a:rPr>
              <a:t>file format it expects </a:t>
            </a:r>
            <a:r>
              <a:rPr lang="en-US" dirty="0"/>
              <a:t>as the filename</a:t>
            </a:r>
          </a:p>
        </p:txBody>
      </p:sp>
      <p:sp>
        <p:nvSpPr>
          <p:cNvPr id="7" name="TextBox 6">
            <a:extLst>
              <a:ext uri="{FF2B5EF4-FFF2-40B4-BE49-F238E27FC236}">
                <a16:creationId xmlns:a16="http://schemas.microsoft.com/office/drawing/2014/main" id="{1D0588A1-57F0-D3F3-353E-BB58711A0479}"/>
              </a:ext>
            </a:extLst>
          </p:cNvPr>
          <p:cNvSpPr txBox="1"/>
          <p:nvPr/>
        </p:nvSpPr>
        <p:spPr>
          <a:xfrm>
            <a:off x="2703943" y="2999233"/>
            <a:ext cx="1122334" cy="369332"/>
          </a:xfrm>
          <a:prstGeom prst="rect">
            <a:avLst/>
          </a:prstGeom>
          <a:noFill/>
          <a:ln>
            <a:solidFill>
              <a:schemeClr val="tx1"/>
            </a:solidFill>
          </a:ln>
        </p:spPr>
        <p:txBody>
          <a:bodyPr wrap="square" rtlCol="0">
            <a:spAutoFit/>
          </a:bodyPr>
          <a:lstStyle/>
          <a:p>
            <a:pPr algn="ctr"/>
            <a:r>
              <a:rPr lang="en-US" dirty="0" err="1">
                <a:solidFill>
                  <a:srgbClr val="C00000"/>
                </a:solidFill>
              </a:rPr>
              <a:t>viirs</a:t>
            </a:r>
            <a:endParaRPr lang="en-US" dirty="0">
              <a:solidFill>
                <a:srgbClr val="C00000"/>
              </a:solidFill>
            </a:endParaRPr>
          </a:p>
        </p:txBody>
      </p:sp>
      <p:sp>
        <p:nvSpPr>
          <p:cNvPr id="8" name="TextBox 7">
            <a:extLst>
              <a:ext uri="{FF2B5EF4-FFF2-40B4-BE49-F238E27FC236}">
                <a16:creationId xmlns:a16="http://schemas.microsoft.com/office/drawing/2014/main" id="{481E998E-D3CF-1EB1-C3C4-2823E01D63BF}"/>
              </a:ext>
            </a:extLst>
          </p:cNvPr>
          <p:cNvSpPr txBox="1"/>
          <p:nvPr/>
        </p:nvSpPr>
        <p:spPr>
          <a:xfrm>
            <a:off x="5534832" y="2999233"/>
            <a:ext cx="1122334" cy="369332"/>
          </a:xfrm>
          <a:prstGeom prst="rect">
            <a:avLst/>
          </a:prstGeom>
          <a:noFill/>
          <a:ln>
            <a:solidFill>
              <a:schemeClr val="tx1"/>
            </a:solidFill>
          </a:ln>
        </p:spPr>
        <p:txBody>
          <a:bodyPr wrap="square" rtlCol="0">
            <a:spAutoFit/>
          </a:bodyPr>
          <a:lstStyle/>
          <a:p>
            <a:pPr algn="ctr"/>
            <a:r>
              <a:rPr lang="en-US" dirty="0" err="1">
                <a:solidFill>
                  <a:schemeClr val="accent3"/>
                </a:solidFill>
              </a:rPr>
              <a:t>sdr</a:t>
            </a:r>
            <a:endParaRPr lang="en-US" dirty="0">
              <a:solidFill>
                <a:schemeClr val="accent3"/>
              </a:solidFill>
            </a:endParaRPr>
          </a:p>
        </p:txBody>
      </p:sp>
      <p:sp>
        <p:nvSpPr>
          <p:cNvPr id="9" name="TextBox 8">
            <a:extLst>
              <a:ext uri="{FF2B5EF4-FFF2-40B4-BE49-F238E27FC236}">
                <a16:creationId xmlns:a16="http://schemas.microsoft.com/office/drawing/2014/main" id="{F4EC8F05-7679-5E20-F5C2-34E5890488B0}"/>
              </a:ext>
            </a:extLst>
          </p:cNvPr>
          <p:cNvSpPr txBox="1"/>
          <p:nvPr/>
        </p:nvSpPr>
        <p:spPr>
          <a:xfrm>
            <a:off x="8610600" y="2999233"/>
            <a:ext cx="1122334" cy="369332"/>
          </a:xfrm>
          <a:prstGeom prst="rect">
            <a:avLst/>
          </a:prstGeom>
          <a:noFill/>
          <a:ln>
            <a:solidFill>
              <a:schemeClr val="tx1"/>
            </a:solidFill>
          </a:ln>
        </p:spPr>
        <p:txBody>
          <a:bodyPr wrap="square" rtlCol="0">
            <a:spAutoFit/>
          </a:bodyPr>
          <a:lstStyle/>
          <a:p>
            <a:pPr algn="ctr"/>
            <a:r>
              <a:rPr lang="en-US" dirty="0">
                <a:solidFill>
                  <a:schemeClr val="tx2">
                    <a:lumMod val="90000"/>
                    <a:lumOff val="10000"/>
                  </a:schemeClr>
                </a:solidFill>
              </a:rPr>
              <a:t>hdf5</a:t>
            </a:r>
          </a:p>
        </p:txBody>
      </p:sp>
      <p:cxnSp>
        <p:nvCxnSpPr>
          <p:cNvPr id="11" name="Straight Arrow Connector 10">
            <a:extLst>
              <a:ext uri="{FF2B5EF4-FFF2-40B4-BE49-F238E27FC236}">
                <a16:creationId xmlns:a16="http://schemas.microsoft.com/office/drawing/2014/main" id="{A4B90ED6-A06A-9B01-36E7-5EAE7AA4ED97}"/>
              </a:ext>
            </a:extLst>
          </p:cNvPr>
          <p:cNvCxnSpPr>
            <a:stCxn id="6" idx="2"/>
            <a:endCxn id="7" idx="0"/>
          </p:cNvCxnSpPr>
          <p:nvPr/>
        </p:nvCxnSpPr>
        <p:spPr>
          <a:xfrm flipH="1">
            <a:off x="3265110" y="2639677"/>
            <a:ext cx="2830890" cy="3595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8E274CFF-E23D-0AC2-2082-C1CE5DDBAF9F}"/>
              </a:ext>
            </a:extLst>
          </p:cNvPr>
          <p:cNvCxnSpPr>
            <a:cxnSpLocks/>
            <a:stCxn id="6" idx="2"/>
            <a:endCxn id="8" idx="0"/>
          </p:cNvCxnSpPr>
          <p:nvPr/>
        </p:nvCxnSpPr>
        <p:spPr>
          <a:xfrm flipH="1">
            <a:off x="6095999" y="2639677"/>
            <a:ext cx="1" cy="3595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5AA32DA3-2AF9-D067-6EAF-BB05020A131E}"/>
              </a:ext>
            </a:extLst>
          </p:cNvPr>
          <p:cNvCxnSpPr>
            <a:cxnSpLocks/>
            <a:stCxn id="6" idx="2"/>
            <a:endCxn id="9" idx="0"/>
          </p:cNvCxnSpPr>
          <p:nvPr/>
        </p:nvCxnSpPr>
        <p:spPr>
          <a:xfrm>
            <a:off x="6096000" y="2639677"/>
            <a:ext cx="3075767" cy="3595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FAA52AD-6A61-B39A-FEF4-C8FCF66536EA}"/>
              </a:ext>
            </a:extLst>
          </p:cNvPr>
          <p:cNvSpPr txBox="1"/>
          <p:nvPr/>
        </p:nvSpPr>
        <p:spPr>
          <a:xfrm>
            <a:off x="2703943" y="3563519"/>
            <a:ext cx="1122334" cy="369332"/>
          </a:xfrm>
          <a:prstGeom prst="rect">
            <a:avLst/>
          </a:prstGeom>
          <a:noFill/>
          <a:ln>
            <a:solidFill>
              <a:schemeClr val="tx1"/>
            </a:solidFill>
          </a:ln>
        </p:spPr>
        <p:txBody>
          <a:bodyPr wrap="square" rtlCol="0">
            <a:spAutoFit/>
          </a:bodyPr>
          <a:lstStyle/>
          <a:p>
            <a:pPr algn="ctr"/>
            <a:r>
              <a:rPr lang="en-US" dirty="0" err="1">
                <a:solidFill>
                  <a:srgbClr val="C00000"/>
                </a:solidFill>
              </a:rPr>
              <a:t>abi</a:t>
            </a:r>
            <a:endParaRPr lang="en-US" dirty="0">
              <a:solidFill>
                <a:srgbClr val="C00000"/>
              </a:solidFill>
            </a:endParaRPr>
          </a:p>
        </p:txBody>
      </p:sp>
      <p:sp>
        <p:nvSpPr>
          <p:cNvPr id="19" name="TextBox 18">
            <a:extLst>
              <a:ext uri="{FF2B5EF4-FFF2-40B4-BE49-F238E27FC236}">
                <a16:creationId xmlns:a16="http://schemas.microsoft.com/office/drawing/2014/main" id="{888C8F2E-97CD-A878-90DF-FC295086F617}"/>
              </a:ext>
            </a:extLst>
          </p:cNvPr>
          <p:cNvSpPr txBox="1"/>
          <p:nvPr/>
        </p:nvSpPr>
        <p:spPr>
          <a:xfrm>
            <a:off x="5534832" y="3563007"/>
            <a:ext cx="1122334" cy="369332"/>
          </a:xfrm>
          <a:prstGeom prst="rect">
            <a:avLst/>
          </a:prstGeom>
          <a:noFill/>
          <a:ln>
            <a:solidFill>
              <a:schemeClr val="tx1"/>
            </a:solidFill>
          </a:ln>
        </p:spPr>
        <p:txBody>
          <a:bodyPr wrap="square" rtlCol="0">
            <a:spAutoFit/>
          </a:bodyPr>
          <a:lstStyle/>
          <a:p>
            <a:pPr algn="ctr"/>
            <a:r>
              <a:rPr lang="en-US" dirty="0">
                <a:solidFill>
                  <a:schemeClr val="accent3"/>
                </a:solidFill>
              </a:rPr>
              <a:t>l2</a:t>
            </a:r>
          </a:p>
        </p:txBody>
      </p:sp>
      <p:sp>
        <p:nvSpPr>
          <p:cNvPr id="20" name="TextBox 19">
            <a:extLst>
              <a:ext uri="{FF2B5EF4-FFF2-40B4-BE49-F238E27FC236}">
                <a16:creationId xmlns:a16="http://schemas.microsoft.com/office/drawing/2014/main" id="{907B5B59-E691-AF24-2B12-17C591F4B22D}"/>
              </a:ext>
            </a:extLst>
          </p:cNvPr>
          <p:cNvSpPr txBox="1"/>
          <p:nvPr/>
        </p:nvSpPr>
        <p:spPr>
          <a:xfrm>
            <a:off x="8610600" y="3563007"/>
            <a:ext cx="1122334" cy="369332"/>
          </a:xfrm>
          <a:prstGeom prst="rect">
            <a:avLst/>
          </a:prstGeom>
          <a:noFill/>
          <a:ln>
            <a:solidFill>
              <a:schemeClr val="tx1"/>
            </a:solidFill>
          </a:ln>
        </p:spPr>
        <p:txBody>
          <a:bodyPr wrap="square" rtlCol="0">
            <a:spAutoFit/>
          </a:bodyPr>
          <a:lstStyle/>
          <a:p>
            <a:pPr algn="ctr"/>
            <a:r>
              <a:rPr lang="en-US" dirty="0" err="1">
                <a:solidFill>
                  <a:schemeClr val="tx2">
                    <a:lumMod val="90000"/>
                    <a:lumOff val="10000"/>
                  </a:schemeClr>
                </a:solidFill>
              </a:rPr>
              <a:t>netcdf</a:t>
            </a:r>
            <a:endParaRPr lang="en-US" dirty="0">
              <a:solidFill>
                <a:schemeClr val="tx2">
                  <a:lumMod val="90000"/>
                  <a:lumOff val="10000"/>
                </a:schemeClr>
              </a:solidFill>
            </a:endParaRPr>
          </a:p>
        </p:txBody>
      </p:sp>
      <p:cxnSp>
        <p:nvCxnSpPr>
          <p:cNvPr id="22" name="Straight Connector 21">
            <a:extLst>
              <a:ext uri="{FF2B5EF4-FFF2-40B4-BE49-F238E27FC236}">
                <a16:creationId xmlns:a16="http://schemas.microsoft.com/office/drawing/2014/main" id="{D1C57BA8-A5FD-3E91-FF9F-D3F99418E5B0}"/>
              </a:ext>
            </a:extLst>
          </p:cNvPr>
          <p:cNvCxnSpPr/>
          <p:nvPr/>
        </p:nvCxnSpPr>
        <p:spPr>
          <a:xfrm flipV="1">
            <a:off x="4664822" y="2819455"/>
            <a:ext cx="0" cy="1756227"/>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A9A5DBF9-1945-91DE-61F3-2D8E73F621D2}"/>
              </a:ext>
            </a:extLst>
          </p:cNvPr>
          <p:cNvCxnSpPr/>
          <p:nvPr/>
        </p:nvCxnSpPr>
        <p:spPr>
          <a:xfrm flipV="1">
            <a:off x="7821227" y="2834047"/>
            <a:ext cx="0" cy="1756227"/>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30D85272-3403-88E8-5C97-CD83FCE1FFB3}"/>
              </a:ext>
            </a:extLst>
          </p:cNvPr>
          <p:cNvSpPr txBox="1"/>
          <p:nvPr/>
        </p:nvSpPr>
        <p:spPr>
          <a:xfrm>
            <a:off x="2703943" y="4128681"/>
            <a:ext cx="1122334" cy="369332"/>
          </a:xfrm>
          <a:prstGeom prst="rect">
            <a:avLst/>
          </a:prstGeom>
          <a:noFill/>
          <a:ln>
            <a:solidFill>
              <a:schemeClr val="tx1"/>
            </a:solidFill>
          </a:ln>
        </p:spPr>
        <p:txBody>
          <a:bodyPr wrap="square" rtlCol="0">
            <a:spAutoFit/>
          </a:bodyPr>
          <a:lstStyle/>
          <a:p>
            <a:pPr algn="ctr"/>
            <a:endParaRPr lang="en-US" dirty="0"/>
          </a:p>
        </p:txBody>
      </p:sp>
      <p:sp>
        <p:nvSpPr>
          <p:cNvPr id="25" name="TextBox 24">
            <a:extLst>
              <a:ext uri="{FF2B5EF4-FFF2-40B4-BE49-F238E27FC236}">
                <a16:creationId xmlns:a16="http://schemas.microsoft.com/office/drawing/2014/main" id="{A70BF8E4-1506-7E76-5B42-09264F9DB34D}"/>
              </a:ext>
            </a:extLst>
          </p:cNvPr>
          <p:cNvSpPr txBox="1"/>
          <p:nvPr/>
        </p:nvSpPr>
        <p:spPr>
          <a:xfrm>
            <a:off x="5538410" y="4123793"/>
            <a:ext cx="1122334" cy="369332"/>
          </a:xfrm>
          <a:prstGeom prst="rect">
            <a:avLst/>
          </a:prstGeom>
          <a:noFill/>
          <a:ln>
            <a:solidFill>
              <a:schemeClr val="tx1"/>
            </a:solidFill>
          </a:ln>
        </p:spPr>
        <p:txBody>
          <a:bodyPr wrap="square" rtlCol="0">
            <a:spAutoFit/>
          </a:bodyPr>
          <a:lstStyle/>
          <a:p>
            <a:pPr algn="ctr"/>
            <a:r>
              <a:rPr lang="en-US" dirty="0" err="1">
                <a:solidFill>
                  <a:schemeClr val="accent3"/>
                </a:solidFill>
              </a:rPr>
              <a:t>wfabba</a:t>
            </a:r>
            <a:endParaRPr lang="en-US" dirty="0">
              <a:solidFill>
                <a:schemeClr val="accent3"/>
              </a:solidFill>
            </a:endParaRPr>
          </a:p>
        </p:txBody>
      </p:sp>
      <p:sp>
        <p:nvSpPr>
          <p:cNvPr id="26" name="TextBox 25">
            <a:extLst>
              <a:ext uri="{FF2B5EF4-FFF2-40B4-BE49-F238E27FC236}">
                <a16:creationId xmlns:a16="http://schemas.microsoft.com/office/drawing/2014/main" id="{4968B85D-A0C7-DB98-A664-94799DA63C6A}"/>
              </a:ext>
            </a:extLst>
          </p:cNvPr>
          <p:cNvSpPr txBox="1"/>
          <p:nvPr/>
        </p:nvSpPr>
        <p:spPr>
          <a:xfrm>
            <a:off x="8610600" y="4123793"/>
            <a:ext cx="1122334" cy="369332"/>
          </a:xfrm>
          <a:prstGeom prst="rect">
            <a:avLst/>
          </a:prstGeom>
          <a:noFill/>
          <a:ln>
            <a:solidFill>
              <a:schemeClr val="tx1"/>
            </a:solidFill>
          </a:ln>
        </p:spPr>
        <p:txBody>
          <a:bodyPr wrap="square" rtlCol="0">
            <a:spAutoFit/>
          </a:bodyPr>
          <a:lstStyle/>
          <a:p>
            <a:pPr algn="ctr"/>
            <a:r>
              <a:rPr lang="en-US" dirty="0">
                <a:solidFill>
                  <a:schemeClr val="tx2">
                    <a:lumMod val="90000"/>
                    <a:lumOff val="10000"/>
                  </a:schemeClr>
                </a:solidFill>
              </a:rPr>
              <a:t>ascii</a:t>
            </a:r>
          </a:p>
        </p:txBody>
      </p:sp>
      <p:sp>
        <p:nvSpPr>
          <p:cNvPr id="27" name="TextBox 26">
            <a:extLst>
              <a:ext uri="{FF2B5EF4-FFF2-40B4-BE49-F238E27FC236}">
                <a16:creationId xmlns:a16="http://schemas.microsoft.com/office/drawing/2014/main" id="{48AB9BD8-23D5-A567-DC99-6282B8341DC4}"/>
              </a:ext>
            </a:extLst>
          </p:cNvPr>
          <p:cNvSpPr txBox="1"/>
          <p:nvPr/>
        </p:nvSpPr>
        <p:spPr>
          <a:xfrm>
            <a:off x="3386041" y="4780869"/>
            <a:ext cx="5419915" cy="646331"/>
          </a:xfrm>
          <a:prstGeom prst="rect">
            <a:avLst/>
          </a:prstGeom>
          <a:noFill/>
          <a:ln>
            <a:solidFill>
              <a:schemeClr val="tx1"/>
            </a:solidFill>
          </a:ln>
        </p:spPr>
        <p:txBody>
          <a:bodyPr wrap="square" rtlCol="0">
            <a:spAutoFit/>
          </a:bodyPr>
          <a:lstStyle/>
          <a:p>
            <a:pPr algn="ctr"/>
            <a:r>
              <a:rPr lang="en-US" dirty="0"/>
              <a:t>This isn’t a </a:t>
            </a:r>
            <a:r>
              <a:rPr lang="en-US" i="1" dirty="0"/>
              <a:t>hard requirement</a:t>
            </a:r>
            <a:r>
              <a:rPr lang="en-US" dirty="0"/>
              <a:t> per se, but it is recommended!</a:t>
            </a:r>
          </a:p>
        </p:txBody>
      </p:sp>
      <p:cxnSp>
        <p:nvCxnSpPr>
          <p:cNvPr id="28" name="Straight Arrow Connector 27">
            <a:extLst>
              <a:ext uri="{FF2B5EF4-FFF2-40B4-BE49-F238E27FC236}">
                <a16:creationId xmlns:a16="http://schemas.microsoft.com/office/drawing/2014/main" id="{532390E4-8CA4-76F3-4D86-8A32044A76D1}"/>
              </a:ext>
            </a:extLst>
          </p:cNvPr>
          <p:cNvCxnSpPr>
            <a:cxnSpLocks/>
            <a:stCxn id="24" idx="2"/>
            <a:endCxn id="27" idx="0"/>
          </p:cNvCxnSpPr>
          <p:nvPr/>
        </p:nvCxnSpPr>
        <p:spPr>
          <a:xfrm>
            <a:off x="3265110" y="4498013"/>
            <a:ext cx="2830889" cy="28285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9C7D10AE-9864-5299-5ABC-F2DADE52EA18}"/>
              </a:ext>
            </a:extLst>
          </p:cNvPr>
          <p:cNvCxnSpPr>
            <a:cxnSpLocks/>
            <a:stCxn id="25" idx="2"/>
            <a:endCxn id="27" idx="0"/>
          </p:cNvCxnSpPr>
          <p:nvPr/>
        </p:nvCxnSpPr>
        <p:spPr>
          <a:xfrm flipH="1">
            <a:off x="6095999" y="4493125"/>
            <a:ext cx="3578" cy="28774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4E03924F-954B-944C-BD91-B55E39617991}"/>
              </a:ext>
            </a:extLst>
          </p:cNvPr>
          <p:cNvCxnSpPr>
            <a:cxnSpLocks/>
            <a:stCxn id="26" idx="2"/>
            <a:endCxn id="27" idx="0"/>
          </p:cNvCxnSpPr>
          <p:nvPr/>
        </p:nvCxnSpPr>
        <p:spPr>
          <a:xfrm flipH="1">
            <a:off x="6095999" y="4493125"/>
            <a:ext cx="3075768" cy="28774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B985E1CE-8812-9307-C998-568CC69951BD}"/>
              </a:ext>
            </a:extLst>
          </p:cNvPr>
          <p:cNvSpPr txBox="1"/>
          <p:nvPr/>
        </p:nvSpPr>
        <p:spPr>
          <a:xfrm>
            <a:off x="3386040" y="5627461"/>
            <a:ext cx="5419915" cy="369332"/>
          </a:xfrm>
          <a:prstGeom prst="rect">
            <a:avLst/>
          </a:prstGeom>
          <a:noFill/>
          <a:ln>
            <a:solidFill>
              <a:schemeClr val="tx1"/>
            </a:solidFill>
          </a:ln>
        </p:spPr>
        <p:txBody>
          <a:bodyPr wrap="square" rtlCol="0">
            <a:spAutoFit/>
          </a:bodyPr>
          <a:lstStyle/>
          <a:p>
            <a:pPr algn="ctr"/>
            <a:r>
              <a:rPr lang="en-US" dirty="0"/>
              <a:t>But </a:t>
            </a:r>
            <a:r>
              <a:rPr lang="en-US" i="1" dirty="0"/>
              <a:t>why name it </a:t>
            </a:r>
            <a:r>
              <a:rPr lang="en-US" i="1"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fl89</a:t>
            </a:r>
            <a:r>
              <a:rPr lang="en-US" i="1" dirty="0">
                <a:latin typeface="Cascadia Code Light" panose="020B0609020000020004" pitchFamily="49" charset="0"/>
                <a:ea typeface="Cascadia Code Light" panose="020B0609020000020004" pitchFamily="49" charset="0"/>
                <a:cs typeface="Cascadia Code Light" panose="020B0609020000020004" pitchFamily="49" charset="0"/>
              </a:rPr>
              <a:t>_</a:t>
            </a:r>
            <a:r>
              <a:rPr lang="en-US" i="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value</a:t>
            </a:r>
            <a:r>
              <a:rPr lang="en-US" i="1" dirty="0">
                <a:latin typeface="Cascadia Code Light" panose="020B0609020000020004" pitchFamily="49" charset="0"/>
                <a:ea typeface="Cascadia Code Light" panose="020B0609020000020004" pitchFamily="49" charset="0"/>
                <a:cs typeface="Cascadia Code Light" panose="020B0609020000020004" pitchFamily="49" charset="0"/>
              </a:rPr>
              <a:t>_</a:t>
            </a:r>
            <a:r>
              <a:rPr lang="en-US" i="1" dirty="0">
                <a:solidFill>
                  <a:schemeClr val="tx2">
                    <a:lumMod val="90000"/>
                    <a:lumOff val="10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hdf5</a:t>
            </a:r>
            <a:r>
              <a:rPr lang="en-US" i="1" dirty="0">
                <a:latin typeface="Cascadia Code Light" panose="020B0609020000020004" pitchFamily="49" charset="0"/>
                <a:ea typeface="Cascadia Code Light" panose="020B0609020000020004" pitchFamily="49" charset="0"/>
                <a:cs typeface="Cascadia Code Light" panose="020B0609020000020004" pitchFamily="49" charset="0"/>
              </a:rPr>
              <a:t>.py</a:t>
            </a:r>
            <a:r>
              <a:rPr lang="en-US" dirty="0"/>
              <a:t>?</a:t>
            </a:r>
          </a:p>
        </p:txBody>
      </p:sp>
      <p:sp>
        <p:nvSpPr>
          <p:cNvPr id="38" name="TextBox 37">
            <a:extLst>
              <a:ext uri="{FF2B5EF4-FFF2-40B4-BE49-F238E27FC236}">
                <a16:creationId xmlns:a16="http://schemas.microsoft.com/office/drawing/2014/main" id="{16BBB739-BD3D-5943-5B00-D203079D13D6}"/>
              </a:ext>
            </a:extLst>
          </p:cNvPr>
          <p:cNvSpPr txBox="1"/>
          <p:nvPr/>
        </p:nvSpPr>
        <p:spPr>
          <a:xfrm>
            <a:off x="3386040" y="6263377"/>
            <a:ext cx="5419915" cy="369332"/>
          </a:xfrm>
          <a:prstGeom prst="rect">
            <a:avLst/>
          </a:prstGeom>
          <a:noFill/>
          <a:ln>
            <a:solidFill>
              <a:schemeClr val="tx1"/>
            </a:solidFill>
          </a:ln>
        </p:spPr>
        <p:txBody>
          <a:bodyPr wrap="square" rtlCol="0">
            <a:spAutoFit/>
          </a:bodyPr>
          <a:lstStyle/>
          <a:p>
            <a:pPr algn="ctr"/>
            <a:r>
              <a:rPr lang="en-US" dirty="0"/>
              <a:t>You serious? I just– I just told you that, a moment ago</a:t>
            </a:r>
          </a:p>
        </p:txBody>
      </p:sp>
      <p:cxnSp>
        <p:nvCxnSpPr>
          <p:cNvPr id="39" name="Straight Arrow Connector 38">
            <a:extLst>
              <a:ext uri="{FF2B5EF4-FFF2-40B4-BE49-F238E27FC236}">
                <a16:creationId xmlns:a16="http://schemas.microsoft.com/office/drawing/2014/main" id="{174C5EAD-DFD0-94D2-60B4-A4ECFA307F59}"/>
              </a:ext>
            </a:extLst>
          </p:cNvPr>
          <p:cNvCxnSpPr>
            <a:cxnSpLocks/>
            <a:stCxn id="27" idx="2"/>
            <a:endCxn id="37" idx="0"/>
          </p:cNvCxnSpPr>
          <p:nvPr/>
        </p:nvCxnSpPr>
        <p:spPr>
          <a:xfrm flipH="1">
            <a:off x="6095998" y="5427200"/>
            <a:ext cx="1" cy="20026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F8DBA33B-3B5A-A0C9-4604-C5FDB9D6E92E}"/>
              </a:ext>
            </a:extLst>
          </p:cNvPr>
          <p:cNvCxnSpPr>
            <a:cxnSpLocks/>
            <a:stCxn id="37" idx="2"/>
            <a:endCxn id="38" idx="0"/>
          </p:cNvCxnSpPr>
          <p:nvPr/>
        </p:nvCxnSpPr>
        <p:spPr>
          <a:xfrm>
            <a:off x="6095998" y="5996793"/>
            <a:ext cx="0" cy="26658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E0493458-E9C4-7859-7C47-9A89F483AA9A}"/>
              </a:ext>
            </a:extLst>
          </p:cNvPr>
          <p:cNvCxnSpPr>
            <a:cxnSpLocks/>
            <a:stCxn id="5" idx="2"/>
            <a:endCxn id="6" idx="0"/>
          </p:cNvCxnSpPr>
          <p:nvPr/>
        </p:nvCxnSpPr>
        <p:spPr>
          <a:xfrm>
            <a:off x="6096000" y="1560417"/>
            <a:ext cx="0" cy="15593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0917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EA9C5-CF08-2616-1178-F7A862FBD59A}"/>
              </a:ext>
            </a:extLst>
          </p:cNvPr>
          <p:cNvSpPr>
            <a:spLocks noGrp="1"/>
          </p:cNvSpPr>
          <p:nvPr>
            <p:ph type="title"/>
          </p:nvPr>
        </p:nvSpPr>
        <p:spPr>
          <a:xfrm>
            <a:off x="0" y="0"/>
            <a:ext cx="10515600" cy="1325563"/>
          </a:xfrm>
        </p:spPr>
        <p:txBody>
          <a:bodyPr/>
          <a:lstStyle/>
          <a:p>
            <a:r>
              <a:rPr lang="en-US" b="1" dirty="0"/>
              <a:t>Embarking on the reader voyage</a:t>
            </a:r>
          </a:p>
        </p:txBody>
      </p:sp>
      <p:sp>
        <p:nvSpPr>
          <p:cNvPr id="4" name="Slide Number Placeholder 3">
            <a:extLst>
              <a:ext uri="{FF2B5EF4-FFF2-40B4-BE49-F238E27FC236}">
                <a16:creationId xmlns:a16="http://schemas.microsoft.com/office/drawing/2014/main" id="{7CE5E89F-FADE-A616-46CB-0557F753C8AA}"/>
              </a:ext>
            </a:extLst>
          </p:cNvPr>
          <p:cNvSpPr>
            <a:spLocks noGrp="1"/>
          </p:cNvSpPr>
          <p:nvPr>
            <p:ph type="sldNum" sz="quarter" idx="12"/>
          </p:nvPr>
        </p:nvSpPr>
        <p:spPr/>
        <p:txBody>
          <a:bodyPr/>
          <a:lstStyle/>
          <a:p>
            <a:fld id="{D8BA75A1-EC5A-494E-B06C-11540ED2B081}" type="slidenum">
              <a:rPr lang="en-US" smtClean="0"/>
              <a:t>11</a:t>
            </a:fld>
            <a:endParaRPr lang="en-US"/>
          </a:p>
        </p:txBody>
      </p:sp>
      <p:sp>
        <p:nvSpPr>
          <p:cNvPr id="5" name="Content Placeholder 2">
            <a:extLst>
              <a:ext uri="{FF2B5EF4-FFF2-40B4-BE49-F238E27FC236}">
                <a16:creationId xmlns:a16="http://schemas.microsoft.com/office/drawing/2014/main" id="{A5ADCEAD-F023-ADAE-970E-D6D22EC9808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Content Placeholder 2">
            <a:extLst>
              <a:ext uri="{FF2B5EF4-FFF2-40B4-BE49-F238E27FC236}">
                <a16:creationId xmlns:a16="http://schemas.microsoft.com/office/drawing/2014/main" id="{7139A5A6-227D-D71E-3B61-2EAED6068BBF}"/>
              </a:ext>
            </a:extLst>
          </p:cNvPr>
          <p:cNvSpPr>
            <a:spLocks noGrp="1"/>
          </p:cNvSpPr>
          <p:nvPr>
            <p:ph idx="1"/>
          </p:nvPr>
        </p:nvSpPr>
        <p:spPr>
          <a:xfrm>
            <a:off x="2103622" y="1098550"/>
            <a:ext cx="4097153" cy="5257800"/>
          </a:xfrm>
          <a:solidFill>
            <a:schemeClr val="bg1">
              <a:lumMod val="95000"/>
            </a:schemeClr>
          </a:solidFill>
          <a:ln w="12700">
            <a:solidFill>
              <a:srgbClr val="C00000"/>
            </a:solidFill>
          </a:ln>
        </p:spPr>
        <p:txBody>
          <a:bodyPr>
            <a:normAutofit fontScale="25000" lnSpcReduction="20000"/>
          </a:bodyPr>
          <a:lstStyle/>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Annotated reader demonstration to be used as part of the GeoIPS</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tutorial process. A reader is composed of several parts...</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Flavor Text:</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Reader to read data from the very short-lived FL-89 Satellite</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Launched in 1989, The FL-89 satellite (Frito-Lay) served one purpose:</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serve great values to people across the world by broadcasting the</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latest and greatest coupons offering steep discounts on their most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popular products.</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The satellite only ever served a single image, before being declared</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simply too powerful and too popular, causing a large spike in RFI</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that rendered all other communication and broadcast satellites inoperable.</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Damage to the economy was in excess of fifteen billion dollars, and</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the impacts have been felt to this day in the form of FCC regulations</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of what kinds of deals can be broadcast over satellite (none.)</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In support of satellite history month, we present to you this reader, </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which reads the only file broadcast by FL-89, modified from its native</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binary to format to a more modern HDF5 format: </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GREATVALUE.h</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7" name="TextBox 6">
            <a:extLst>
              <a:ext uri="{FF2B5EF4-FFF2-40B4-BE49-F238E27FC236}">
                <a16:creationId xmlns:a16="http://schemas.microsoft.com/office/drawing/2014/main" id="{711EACA6-9070-1755-E08A-4E27F2294AD4}"/>
              </a:ext>
            </a:extLst>
          </p:cNvPr>
          <p:cNvSpPr txBox="1"/>
          <p:nvPr/>
        </p:nvSpPr>
        <p:spPr>
          <a:xfrm>
            <a:off x="7029449" y="2157789"/>
            <a:ext cx="3667125" cy="3139321"/>
          </a:xfrm>
          <a:prstGeom prst="rect">
            <a:avLst/>
          </a:prstGeom>
          <a:noFill/>
          <a:ln>
            <a:solidFill>
              <a:schemeClr val="tx1"/>
            </a:solidFill>
          </a:ln>
        </p:spPr>
        <p:txBody>
          <a:bodyPr wrap="square" rtlCol="0">
            <a:spAutoFit/>
          </a:bodyPr>
          <a:lstStyle/>
          <a:p>
            <a:r>
              <a:rPr lang="en-US" dirty="0"/>
              <a:t>It’s generally a good idea to start your readers with some kind of preamble that explains what its purpose is, what variables/sensors it is compatible with, etc. For the purposes of this demonstration the contents aren’t important so just copy/paste this and feel free to adjust it or write your own description when you embark on your own reader voyage.</a:t>
            </a:r>
          </a:p>
        </p:txBody>
      </p:sp>
      <p:cxnSp>
        <p:nvCxnSpPr>
          <p:cNvPr id="8" name="Straight Arrow Connector 7">
            <a:extLst>
              <a:ext uri="{FF2B5EF4-FFF2-40B4-BE49-F238E27FC236}">
                <a16:creationId xmlns:a16="http://schemas.microsoft.com/office/drawing/2014/main" id="{F24864C9-294F-1646-C3A6-7DD22A96103F}"/>
              </a:ext>
            </a:extLst>
          </p:cNvPr>
          <p:cNvCxnSpPr>
            <a:cxnSpLocks/>
            <a:stCxn id="7" idx="1"/>
            <a:endCxn id="6" idx="3"/>
          </p:cNvCxnSpPr>
          <p:nvPr/>
        </p:nvCxnSpPr>
        <p:spPr>
          <a:xfrm flipH="1">
            <a:off x="6200775" y="3727450"/>
            <a:ext cx="828674"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29028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5C809D-27DA-A2DE-A152-E4BFA5931473}"/>
              </a:ext>
            </a:extLst>
          </p:cNvPr>
          <p:cNvSpPr txBox="1">
            <a:spLocks/>
          </p:cNvSpPr>
          <p:nvPr/>
        </p:nvSpPr>
        <p:spPr>
          <a:xfrm>
            <a:off x="1657349" y="1325563"/>
            <a:ext cx="4649603" cy="4787900"/>
          </a:xfrm>
          <a:prstGeom prst="rect">
            <a:avLst/>
          </a:prstGeom>
          <a:solidFill>
            <a:schemeClr val="bg1">
              <a:lumMod val="95000"/>
            </a:schemeClr>
          </a:solidFill>
          <a:ln w="12700">
            <a:solidFill>
              <a:srgbClr val="C00000"/>
            </a:solidFill>
          </a:ln>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Python Standard Libraries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datetime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logging</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from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os.path</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import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basename</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Third-Party Libraries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LOG =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logging.getLogger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(__name__)</a:t>
            </a:r>
          </a:p>
          <a:p>
            <a:pPr marL="0" indent="0">
              <a:buFont typeface="Arial" panose="020B0604020202020204" pitchFamily="34" charse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interface = "readers"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family = "standard"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name = "fl89_value_hdf5"</a:t>
            </a:r>
          </a:p>
          <a:p>
            <a:pPr marL="0" indent="0">
              <a:buFont typeface="Arial" panose="020B0604020202020204" pitchFamily="34" charset="0"/>
              <a:buNone/>
            </a:pP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["fl89"]</a:t>
            </a:r>
          </a:p>
        </p:txBody>
      </p:sp>
      <p:sp>
        <p:nvSpPr>
          <p:cNvPr id="2" name="Title 1">
            <a:extLst>
              <a:ext uri="{FF2B5EF4-FFF2-40B4-BE49-F238E27FC236}">
                <a16:creationId xmlns:a16="http://schemas.microsoft.com/office/drawing/2014/main" id="{C3B820F1-E35E-0D09-61AA-1AB7894BB917}"/>
              </a:ext>
            </a:extLst>
          </p:cNvPr>
          <p:cNvSpPr>
            <a:spLocks noGrp="1"/>
          </p:cNvSpPr>
          <p:nvPr>
            <p:ph type="title"/>
          </p:nvPr>
        </p:nvSpPr>
        <p:spPr>
          <a:xfrm>
            <a:off x="0" y="0"/>
            <a:ext cx="10515600" cy="1325563"/>
          </a:xfrm>
        </p:spPr>
        <p:txBody>
          <a:bodyPr/>
          <a:lstStyle/>
          <a:p>
            <a:r>
              <a:rPr lang="en-US" b="1" dirty="0"/>
              <a:t>Standard Python and GeoIPS Stuff</a:t>
            </a:r>
          </a:p>
        </p:txBody>
      </p:sp>
      <p:sp>
        <p:nvSpPr>
          <p:cNvPr id="4" name="Slide Number Placeholder 3">
            <a:extLst>
              <a:ext uri="{FF2B5EF4-FFF2-40B4-BE49-F238E27FC236}">
                <a16:creationId xmlns:a16="http://schemas.microsoft.com/office/drawing/2014/main" id="{8BAF1354-0058-892C-AADA-F322004524D0}"/>
              </a:ext>
            </a:extLst>
          </p:cNvPr>
          <p:cNvSpPr>
            <a:spLocks noGrp="1"/>
          </p:cNvSpPr>
          <p:nvPr>
            <p:ph type="sldNum" sz="quarter" idx="12"/>
          </p:nvPr>
        </p:nvSpPr>
        <p:spPr/>
        <p:txBody>
          <a:bodyPr/>
          <a:lstStyle/>
          <a:p>
            <a:fld id="{D8BA75A1-EC5A-494E-B06C-11540ED2B081}" type="slidenum">
              <a:rPr lang="en-US" smtClean="0"/>
              <a:t>12</a:t>
            </a:fld>
            <a:endParaRPr lang="en-US"/>
          </a:p>
        </p:txBody>
      </p:sp>
      <p:sp>
        <p:nvSpPr>
          <p:cNvPr id="6" name="TextBox 5">
            <a:extLst>
              <a:ext uri="{FF2B5EF4-FFF2-40B4-BE49-F238E27FC236}">
                <a16:creationId xmlns:a16="http://schemas.microsoft.com/office/drawing/2014/main" id="{757E9AE5-240C-F43E-DF3A-ABB50A6D712E}"/>
              </a:ext>
            </a:extLst>
          </p:cNvPr>
          <p:cNvSpPr txBox="1"/>
          <p:nvPr/>
        </p:nvSpPr>
        <p:spPr>
          <a:xfrm>
            <a:off x="6954653" y="2120563"/>
            <a:ext cx="3667125" cy="923330"/>
          </a:xfrm>
          <a:prstGeom prst="rect">
            <a:avLst/>
          </a:prstGeom>
          <a:noFill/>
          <a:ln>
            <a:solidFill>
              <a:schemeClr val="tx1"/>
            </a:solidFill>
          </a:ln>
        </p:spPr>
        <p:txBody>
          <a:bodyPr wrap="square" rtlCol="0">
            <a:spAutoFit/>
          </a:bodyPr>
          <a:lstStyle/>
          <a:p>
            <a:r>
              <a:rPr lang="en-US" dirty="0"/>
              <a:t>These are some libraries we’ll be using. They might not be the same when you make your own reader!</a:t>
            </a:r>
          </a:p>
        </p:txBody>
      </p:sp>
      <p:sp>
        <p:nvSpPr>
          <p:cNvPr id="7" name="Right Brace 6">
            <a:extLst>
              <a:ext uri="{FF2B5EF4-FFF2-40B4-BE49-F238E27FC236}">
                <a16:creationId xmlns:a16="http://schemas.microsoft.com/office/drawing/2014/main" id="{14FAD124-4695-096C-7585-EDB8F6A3AC33}"/>
              </a:ext>
            </a:extLst>
          </p:cNvPr>
          <p:cNvSpPr/>
          <p:nvPr/>
        </p:nvSpPr>
        <p:spPr>
          <a:xfrm>
            <a:off x="5897378" y="1415099"/>
            <a:ext cx="1057275" cy="237204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Right Brace 7">
            <a:extLst>
              <a:ext uri="{FF2B5EF4-FFF2-40B4-BE49-F238E27FC236}">
                <a16:creationId xmlns:a16="http://schemas.microsoft.com/office/drawing/2014/main" id="{EE7C10DA-7EDA-7F42-2EE7-62A63F824E57}"/>
              </a:ext>
            </a:extLst>
          </p:cNvPr>
          <p:cNvSpPr/>
          <p:nvPr/>
        </p:nvSpPr>
        <p:spPr>
          <a:xfrm>
            <a:off x="5973578" y="4843125"/>
            <a:ext cx="981075" cy="1068091"/>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0FBCB0AA-DD09-7905-5A96-7AC494726CAD}"/>
              </a:ext>
            </a:extLst>
          </p:cNvPr>
          <p:cNvSpPr txBox="1"/>
          <p:nvPr/>
        </p:nvSpPr>
        <p:spPr>
          <a:xfrm>
            <a:off x="6954653" y="4662170"/>
            <a:ext cx="3667125" cy="1477328"/>
          </a:xfrm>
          <a:prstGeom prst="rect">
            <a:avLst/>
          </a:prstGeom>
          <a:noFill/>
          <a:ln>
            <a:solidFill>
              <a:schemeClr val="tx1"/>
            </a:solidFill>
          </a:ln>
        </p:spPr>
        <p:txBody>
          <a:bodyPr wrap="square" rtlCol="0">
            <a:spAutoFit/>
          </a:bodyPr>
          <a:lstStyle/>
          <a:p>
            <a:r>
              <a:rPr lang="en-US" dirty="0"/>
              <a:t>These let GeoIPS know what interface this file is for, provide a family name to classify it, give a unique name to the reader, and say what sources it is compatible with.</a:t>
            </a:r>
          </a:p>
        </p:txBody>
      </p:sp>
      <p:sp>
        <p:nvSpPr>
          <p:cNvPr id="10" name="Content Placeholder 2">
            <a:extLst>
              <a:ext uri="{FF2B5EF4-FFF2-40B4-BE49-F238E27FC236}">
                <a16:creationId xmlns:a16="http://schemas.microsoft.com/office/drawing/2014/main" id="{B27BA324-D600-C5B9-F9AC-9294FE3FED7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cxnSp>
        <p:nvCxnSpPr>
          <p:cNvPr id="12" name="Straight Connector 11">
            <a:extLst>
              <a:ext uri="{FF2B5EF4-FFF2-40B4-BE49-F238E27FC236}">
                <a16:creationId xmlns:a16="http://schemas.microsoft.com/office/drawing/2014/main" id="{1B5B6800-3D4C-F769-0994-333180DB29FA}"/>
              </a:ext>
            </a:extLst>
          </p:cNvPr>
          <p:cNvCxnSpPr>
            <a:cxnSpLocks/>
            <a:stCxn id="14" idx="1"/>
          </p:cNvCxnSpPr>
          <p:nvPr/>
        </p:nvCxnSpPr>
        <p:spPr>
          <a:xfrm flipH="1">
            <a:off x="6157519" y="4078268"/>
            <a:ext cx="797133" cy="196235"/>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53AF492F-3B7B-5EDF-C7BB-04AE6A3F2544}"/>
              </a:ext>
            </a:extLst>
          </p:cNvPr>
          <p:cNvSpPr txBox="1"/>
          <p:nvPr/>
        </p:nvSpPr>
        <p:spPr>
          <a:xfrm>
            <a:off x="6954652" y="3616603"/>
            <a:ext cx="3667125" cy="923330"/>
          </a:xfrm>
          <a:prstGeom prst="rect">
            <a:avLst/>
          </a:prstGeom>
          <a:noFill/>
          <a:ln>
            <a:solidFill>
              <a:schemeClr val="tx1"/>
            </a:solidFill>
          </a:ln>
        </p:spPr>
        <p:txBody>
          <a:bodyPr wrap="square" rtlCol="0">
            <a:spAutoFit/>
          </a:bodyPr>
          <a:lstStyle/>
          <a:p>
            <a:r>
              <a:rPr lang="en-US" dirty="0"/>
              <a:t>Here we instantiate the logger. Please log things so users know what’s happening!!!</a:t>
            </a:r>
          </a:p>
        </p:txBody>
      </p:sp>
    </p:spTree>
    <p:extLst>
      <p:ext uri="{BB962C8B-B14F-4D97-AF65-F5344CB8AC3E}">
        <p14:creationId xmlns:p14="http://schemas.microsoft.com/office/powerpoint/2010/main" val="2711578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A6D57-3245-3E4C-2B49-F63B48D07541}"/>
              </a:ext>
            </a:extLst>
          </p:cNvPr>
          <p:cNvSpPr>
            <a:spLocks noGrp="1"/>
          </p:cNvSpPr>
          <p:nvPr>
            <p:ph type="title"/>
          </p:nvPr>
        </p:nvSpPr>
        <p:spPr>
          <a:xfrm>
            <a:off x="0" y="0"/>
            <a:ext cx="10515600" cy="1325563"/>
          </a:xfrm>
        </p:spPr>
        <p:txBody>
          <a:bodyPr/>
          <a:lstStyle/>
          <a:p>
            <a:r>
              <a:rPr lang="en-US" b="1" dirty="0"/>
              <a:t>The call() function</a:t>
            </a:r>
          </a:p>
        </p:txBody>
      </p:sp>
      <p:sp>
        <p:nvSpPr>
          <p:cNvPr id="4" name="Slide Number Placeholder 3">
            <a:extLst>
              <a:ext uri="{FF2B5EF4-FFF2-40B4-BE49-F238E27FC236}">
                <a16:creationId xmlns:a16="http://schemas.microsoft.com/office/drawing/2014/main" id="{28719FCF-A992-F044-6968-2166278D15B7}"/>
              </a:ext>
            </a:extLst>
          </p:cNvPr>
          <p:cNvSpPr>
            <a:spLocks noGrp="1"/>
          </p:cNvSpPr>
          <p:nvPr>
            <p:ph type="sldNum" sz="quarter" idx="12"/>
          </p:nvPr>
        </p:nvSpPr>
        <p:spPr/>
        <p:txBody>
          <a:bodyPr/>
          <a:lstStyle/>
          <a:p>
            <a:fld id="{D8BA75A1-EC5A-494E-B06C-11540ED2B081}" type="slidenum">
              <a:rPr lang="en-US" smtClean="0"/>
              <a:t>13</a:t>
            </a:fld>
            <a:endParaRPr lang="en-US"/>
          </a:p>
        </p:txBody>
      </p:sp>
      <p:sp>
        <p:nvSpPr>
          <p:cNvPr id="5" name="Content Placeholder 2">
            <a:extLst>
              <a:ext uri="{FF2B5EF4-FFF2-40B4-BE49-F238E27FC236}">
                <a16:creationId xmlns:a16="http://schemas.microsoft.com/office/drawing/2014/main" id="{50A227B2-6D7C-A059-60D1-3288F8D49CBB}"/>
              </a:ext>
            </a:extLst>
          </p:cNvPr>
          <p:cNvSpPr txBox="1">
            <a:spLocks/>
          </p:cNvSpPr>
          <p:nvPr/>
        </p:nvSpPr>
        <p:spPr>
          <a:xfrm>
            <a:off x="238125" y="1440817"/>
            <a:ext cx="11715750" cy="473708"/>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def call(</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chans</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area_def</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self_register</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a:t>
            </a:r>
          </a:p>
        </p:txBody>
      </p:sp>
      <p:sp>
        <p:nvSpPr>
          <p:cNvPr id="6" name="TextBox 5">
            <a:extLst>
              <a:ext uri="{FF2B5EF4-FFF2-40B4-BE49-F238E27FC236}">
                <a16:creationId xmlns:a16="http://schemas.microsoft.com/office/drawing/2014/main" id="{9282D7A2-28E8-EE96-F2F5-E016C7C0E039}"/>
              </a:ext>
            </a:extLst>
          </p:cNvPr>
          <p:cNvSpPr txBox="1"/>
          <p:nvPr/>
        </p:nvSpPr>
        <p:spPr>
          <a:xfrm>
            <a:off x="1295400" y="2288778"/>
            <a:ext cx="9601200" cy="3693319"/>
          </a:xfrm>
          <a:prstGeom prst="rect">
            <a:avLst/>
          </a:prstGeom>
          <a:noFill/>
          <a:ln>
            <a:solidFill>
              <a:schemeClr val="tx1"/>
            </a:solidFill>
          </a:ln>
        </p:spPr>
        <p:txBody>
          <a:bodyPr wrap="square" rtlCol="0">
            <a:spAutoFit/>
          </a:bodyPr>
          <a:lstStyle/>
          <a:p>
            <a:pPr algn="ctr"/>
            <a:r>
              <a:rPr lang="en-US" dirty="0"/>
              <a:t>The call() function is the </a:t>
            </a:r>
            <a:r>
              <a:rPr lang="en-US" b="1" dirty="0"/>
              <a:t>main function invoked by GeoIPS when your reader is to be used!</a:t>
            </a:r>
          </a:p>
          <a:p>
            <a:pPr algn="ctr"/>
            <a:endParaRPr lang="en-US" b="1" dirty="0"/>
          </a:p>
          <a:p>
            <a:pPr algn="ctr"/>
            <a:r>
              <a:rPr lang="en-US" b="1" u="sng" dirty="0"/>
              <a:t>Readers have a standard set of variables they are passed by GeoIPS:</a:t>
            </a:r>
          </a:p>
          <a:p>
            <a:pPr algn="ctr"/>
            <a:r>
              <a:rPr lang="en-US" b="1" dirty="0" err="1"/>
              <a:t>fnames</a:t>
            </a:r>
            <a:r>
              <a:rPr lang="en-US" dirty="0"/>
              <a:t>: A </a:t>
            </a:r>
            <a:r>
              <a:rPr lang="en-US" b="1" dirty="0">
                <a:solidFill>
                  <a:schemeClr val="accent2">
                    <a:lumMod val="50000"/>
                  </a:schemeClr>
                </a:solidFill>
              </a:rPr>
              <a:t>list</a:t>
            </a:r>
            <a:r>
              <a:rPr lang="en-US" dirty="0"/>
              <a:t> containing the names of all files to be read</a:t>
            </a:r>
          </a:p>
          <a:p>
            <a:pPr algn="ctr"/>
            <a:r>
              <a:rPr lang="en-US" b="1" dirty="0" err="1"/>
              <a:t>metadata_only</a:t>
            </a:r>
            <a:r>
              <a:rPr lang="en-US" dirty="0"/>
              <a:t>: A </a:t>
            </a:r>
            <a:r>
              <a:rPr lang="en-US" b="1" dirty="0">
                <a:solidFill>
                  <a:schemeClr val="accent2">
                    <a:lumMod val="50000"/>
                  </a:schemeClr>
                </a:solidFill>
              </a:rPr>
              <a:t>Boolean</a:t>
            </a:r>
            <a:r>
              <a:rPr lang="en-US" dirty="0"/>
              <a:t> indicating if only the metadata are to be read.</a:t>
            </a:r>
          </a:p>
          <a:p>
            <a:pPr algn="ctr"/>
            <a:endParaRPr lang="en-US" dirty="0"/>
          </a:p>
          <a:p>
            <a:pPr algn="ctr"/>
            <a:r>
              <a:rPr lang="en-US" b="1" dirty="0">
                <a:solidFill>
                  <a:srgbClr val="C00000"/>
                </a:solidFill>
              </a:rPr>
              <a:t>GeoIPS WILL ALWAYS CALL YOUR READER THE FIRST TIME WITH METADATA_ONLY = TRUE</a:t>
            </a:r>
          </a:p>
          <a:p>
            <a:pPr algn="ctr"/>
            <a:r>
              <a:rPr lang="en-US" dirty="0">
                <a:solidFill>
                  <a:srgbClr val="C00000"/>
                </a:solidFill>
              </a:rPr>
              <a:t>(See Slide 5)</a:t>
            </a:r>
          </a:p>
          <a:p>
            <a:pPr algn="ctr"/>
            <a:endParaRPr lang="en-US" dirty="0">
              <a:solidFill>
                <a:srgbClr val="C00000"/>
              </a:solidFill>
            </a:endParaRPr>
          </a:p>
          <a:p>
            <a:pPr algn="ctr"/>
            <a:r>
              <a:rPr lang="en-US" b="1" dirty="0" err="1"/>
              <a:t>chans</a:t>
            </a:r>
            <a:r>
              <a:rPr lang="en-US" dirty="0"/>
              <a:t>: A </a:t>
            </a:r>
            <a:r>
              <a:rPr lang="en-US" b="1" dirty="0">
                <a:solidFill>
                  <a:schemeClr val="accent2">
                    <a:lumMod val="50000"/>
                  </a:schemeClr>
                </a:solidFill>
              </a:rPr>
              <a:t>list</a:t>
            </a:r>
            <a:r>
              <a:rPr lang="en-US" dirty="0"/>
              <a:t> of the variables requested by the product being requested. Values are controlled in the associated product </a:t>
            </a:r>
            <a:r>
              <a:rPr lang="en-US" dirty="0" err="1"/>
              <a:t>yaml</a:t>
            </a:r>
            <a:endParaRPr lang="en-US" dirty="0"/>
          </a:p>
          <a:p>
            <a:pPr algn="ctr"/>
            <a:r>
              <a:rPr lang="en-US" b="1" dirty="0" err="1"/>
              <a:t>area_def</a:t>
            </a:r>
            <a:r>
              <a:rPr lang="en-US" dirty="0"/>
              <a:t>: A </a:t>
            </a:r>
            <a:r>
              <a:rPr lang="en-US" b="1" dirty="0" err="1">
                <a:solidFill>
                  <a:schemeClr val="accent2">
                    <a:lumMod val="50000"/>
                  </a:schemeClr>
                </a:solidFill>
              </a:rPr>
              <a:t>Pyresample</a:t>
            </a:r>
            <a:r>
              <a:rPr lang="en-US" b="1" dirty="0">
                <a:solidFill>
                  <a:schemeClr val="accent2">
                    <a:lumMod val="50000"/>
                  </a:schemeClr>
                </a:solidFill>
              </a:rPr>
              <a:t> area definition</a:t>
            </a:r>
            <a:r>
              <a:rPr lang="en-US" dirty="0">
                <a:solidFill>
                  <a:schemeClr val="accent2">
                    <a:lumMod val="50000"/>
                  </a:schemeClr>
                </a:solidFill>
              </a:rPr>
              <a:t> </a:t>
            </a:r>
            <a:r>
              <a:rPr lang="en-US" dirty="0"/>
              <a:t>that can be used to constrain where data are read</a:t>
            </a:r>
          </a:p>
          <a:p>
            <a:pPr algn="ctr"/>
            <a:r>
              <a:rPr lang="en-US" b="1" dirty="0" err="1"/>
              <a:t>self_register</a:t>
            </a:r>
            <a:r>
              <a:rPr lang="en-US" dirty="0"/>
              <a:t>: A </a:t>
            </a:r>
            <a:r>
              <a:rPr lang="en-US" b="1" dirty="0">
                <a:solidFill>
                  <a:schemeClr val="accent2">
                    <a:lumMod val="50000"/>
                  </a:schemeClr>
                </a:solidFill>
              </a:rPr>
              <a:t>Boolean</a:t>
            </a:r>
            <a:r>
              <a:rPr lang="en-US" dirty="0"/>
              <a:t> indicating if the data are to be </a:t>
            </a:r>
            <a:r>
              <a:rPr lang="en-US" dirty="0" err="1"/>
              <a:t>self_registered</a:t>
            </a:r>
            <a:r>
              <a:rPr lang="en-US" dirty="0"/>
              <a:t> (i.e., unprojected)</a:t>
            </a:r>
          </a:p>
        </p:txBody>
      </p:sp>
      <p:cxnSp>
        <p:nvCxnSpPr>
          <p:cNvPr id="7" name="Straight Arrow Connector 6">
            <a:extLst>
              <a:ext uri="{FF2B5EF4-FFF2-40B4-BE49-F238E27FC236}">
                <a16:creationId xmlns:a16="http://schemas.microsoft.com/office/drawing/2014/main" id="{B6BA1F58-A511-960A-7505-DCE4825AC7D5}"/>
              </a:ext>
            </a:extLst>
          </p:cNvPr>
          <p:cNvCxnSpPr>
            <a:cxnSpLocks/>
            <a:stCxn id="5" idx="2"/>
            <a:endCxn id="6" idx="0"/>
          </p:cNvCxnSpPr>
          <p:nvPr/>
        </p:nvCxnSpPr>
        <p:spPr>
          <a:xfrm>
            <a:off x="6096000" y="1914525"/>
            <a:ext cx="0" cy="37425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Content Placeholder 2">
            <a:extLst>
              <a:ext uri="{FF2B5EF4-FFF2-40B4-BE49-F238E27FC236}">
                <a16:creationId xmlns:a16="http://schemas.microsoft.com/office/drawing/2014/main" id="{D220530C-9E66-6874-8E95-9B8300F765DB}"/>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2263054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4B6D4-B880-B65E-ADC1-0B9C0B4AAF91}"/>
              </a:ext>
            </a:extLst>
          </p:cNvPr>
          <p:cNvSpPr>
            <a:spLocks noGrp="1"/>
          </p:cNvSpPr>
          <p:nvPr>
            <p:ph type="title"/>
          </p:nvPr>
        </p:nvSpPr>
        <p:spPr>
          <a:xfrm>
            <a:off x="0" y="0"/>
            <a:ext cx="10515600" cy="1325563"/>
          </a:xfrm>
        </p:spPr>
        <p:txBody>
          <a:bodyPr/>
          <a:lstStyle/>
          <a:p>
            <a:r>
              <a:rPr lang="en-US" b="1" dirty="0"/>
              <a:t>Reading my data</a:t>
            </a:r>
          </a:p>
        </p:txBody>
      </p:sp>
      <p:sp>
        <p:nvSpPr>
          <p:cNvPr id="3" name="Content Placeholder 2">
            <a:extLst>
              <a:ext uri="{FF2B5EF4-FFF2-40B4-BE49-F238E27FC236}">
                <a16:creationId xmlns:a16="http://schemas.microsoft.com/office/drawing/2014/main" id="{8EBE51A8-E5BA-5111-3F05-C796B24B79C7}"/>
              </a:ext>
            </a:extLst>
          </p:cNvPr>
          <p:cNvSpPr>
            <a:spLocks noGrp="1"/>
          </p:cNvSpPr>
          <p:nvPr>
            <p:ph idx="1"/>
          </p:nvPr>
        </p:nvSpPr>
        <p:spPr>
          <a:xfrm>
            <a:off x="838200" y="1253330"/>
            <a:ext cx="10515600" cy="5376069"/>
          </a:xfrm>
        </p:spPr>
        <p:txBody>
          <a:bodyPr/>
          <a:lstStyle/>
          <a:p>
            <a:r>
              <a:rPr lang="en-US" dirty="0"/>
              <a:t>…you do know the contents of your data file, right?</a:t>
            </a:r>
          </a:p>
          <a:p>
            <a:endParaRPr lang="en-US" dirty="0"/>
          </a:p>
          <a:p>
            <a:endParaRPr lang="en-US" dirty="0"/>
          </a:p>
          <a:p>
            <a:endParaRPr lang="en-US" dirty="0"/>
          </a:p>
          <a:p>
            <a:endParaRPr lang="en-US" dirty="0"/>
          </a:p>
          <a:p>
            <a:pPr marL="0" indent="0">
              <a:buNone/>
            </a:pPr>
            <a:endParaRPr lang="en-US" dirty="0"/>
          </a:p>
          <a:p>
            <a:r>
              <a:rPr lang="en-US" dirty="0"/>
              <a:t>There are a few options here:</a:t>
            </a:r>
          </a:p>
          <a:p>
            <a:pPr lvl="1"/>
            <a:r>
              <a:rPr lang="en-US" b="1" dirty="0"/>
              <a:t>Documentation</a:t>
            </a:r>
            <a:r>
              <a:rPr lang="en-US" dirty="0"/>
              <a:t> – You’re </a:t>
            </a:r>
            <a:r>
              <a:rPr lang="en-US" dirty="0" err="1"/>
              <a:t>gonna</a:t>
            </a:r>
            <a:r>
              <a:rPr lang="en-US" dirty="0"/>
              <a:t> need this if the data are in ASCII/binary</a:t>
            </a:r>
          </a:p>
          <a:p>
            <a:pPr lvl="1"/>
            <a:r>
              <a:rPr lang="en-US" b="1" dirty="0" err="1"/>
              <a:t>HDFView</a:t>
            </a:r>
            <a:r>
              <a:rPr lang="en-US" b="1" dirty="0"/>
              <a:t>/</a:t>
            </a:r>
            <a:r>
              <a:rPr lang="en-US" b="1" dirty="0" err="1"/>
              <a:t>ncdump</a:t>
            </a:r>
            <a:r>
              <a:rPr lang="en-US" dirty="0"/>
              <a:t> – GUI/CLI for interrogating NetCDF4/HDF5 data</a:t>
            </a:r>
          </a:p>
          <a:p>
            <a:pPr lvl="1"/>
            <a:r>
              <a:rPr lang="en-US" b="1" dirty="0" err="1"/>
              <a:t>wgrib</a:t>
            </a:r>
            <a:r>
              <a:rPr lang="en-US" dirty="0"/>
              <a:t> – CLI for interrogating GRIB data</a:t>
            </a:r>
          </a:p>
          <a:p>
            <a:pPr lvl="1"/>
            <a:r>
              <a:rPr lang="en-US" b="1" dirty="0"/>
              <a:t>A quick little Python toy </a:t>
            </a:r>
            <a:r>
              <a:rPr lang="en-US" dirty="0"/>
              <a:t>to read GRIB/</a:t>
            </a:r>
            <a:r>
              <a:rPr lang="en-US" b="1" dirty="0">
                <a:solidFill>
                  <a:schemeClr val="accent2">
                    <a:lumMod val="50000"/>
                  </a:schemeClr>
                </a:solidFill>
              </a:rPr>
              <a:t>NetCDF4/HDF5 data</a:t>
            </a:r>
          </a:p>
        </p:txBody>
      </p:sp>
      <p:sp>
        <p:nvSpPr>
          <p:cNvPr id="4" name="Slide Number Placeholder 3">
            <a:extLst>
              <a:ext uri="{FF2B5EF4-FFF2-40B4-BE49-F238E27FC236}">
                <a16:creationId xmlns:a16="http://schemas.microsoft.com/office/drawing/2014/main" id="{F20B5332-540E-903F-4552-1361934C882C}"/>
              </a:ext>
            </a:extLst>
          </p:cNvPr>
          <p:cNvSpPr>
            <a:spLocks noGrp="1"/>
          </p:cNvSpPr>
          <p:nvPr>
            <p:ph type="sldNum" sz="quarter" idx="12"/>
          </p:nvPr>
        </p:nvSpPr>
        <p:spPr/>
        <p:txBody>
          <a:bodyPr/>
          <a:lstStyle/>
          <a:p>
            <a:fld id="{D8BA75A1-EC5A-494E-B06C-11540ED2B081}" type="slidenum">
              <a:rPr lang="en-US" smtClean="0"/>
              <a:t>14</a:t>
            </a:fld>
            <a:endParaRPr lang="en-US"/>
          </a:p>
        </p:txBody>
      </p:sp>
      <p:pic>
        <p:nvPicPr>
          <p:cNvPr id="2050" name="Picture 2" descr="ed lover from yo! mtv raps holding a cardboard sign that says his iconic catchphrase: &quot;come on, son!&quot; ">
            <a:extLst>
              <a:ext uri="{FF2B5EF4-FFF2-40B4-BE49-F238E27FC236}">
                <a16:creationId xmlns:a16="http://schemas.microsoft.com/office/drawing/2014/main" id="{1EE7113D-BF08-3828-F52B-5794E8F4AC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1550" y="1841897"/>
            <a:ext cx="3219450" cy="2309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9153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8B7F0-DD3A-036A-90A8-58941B60FC14}"/>
              </a:ext>
            </a:extLst>
          </p:cNvPr>
          <p:cNvSpPr>
            <a:spLocks noGrp="1"/>
          </p:cNvSpPr>
          <p:nvPr>
            <p:ph type="title"/>
          </p:nvPr>
        </p:nvSpPr>
        <p:spPr>
          <a:xfrm>
            <a:off x="0" y="0"/>
            <a:ext cx="10515600" cy="1325563"/>
          </a:xfrm>
        </p:spPr>
        <p:txBody>
          <a:bodyPr/>
          <a:lstStyle/>
          <a:p>
            <a:r>
              <a:rPr lang="en-US" b="1" dirty="0"/>
              <a:t>Planned Aside #1 – Quick little toy script</a:t>
            </a:r>
          </a:p>
        </p:txBody>
      </p:sp>
      <p:sp>
        <p:nvSpPr>
          <p:cNvPr id="4" name="Slide Number Placeholder 3">
            <a:extLst>
              <a:ext uri="{FF2B5EF4-FFF2-40B4-BE49-F238E27FC236}">
                <a16:creationId xmlns:a16="http://schemas.microsoft.com/office/drawing/2014/main" id="{B81AD147-7CC1-AEAC-C89D-1DF87685B0B5}"/>
              </a:ext>
            </a:extLst>
          </p:cNvPr>
          <p:cNvSpPr>
            <a:spLocks noGrp="1"/>
          </p:cNvSpPr>
          <p:nvPr>
            <p:ph type="sldNum" sz="quarter" idx="12"/>
          </p:nvPr>
        </p:nvSpPr>
        <p:spPr/>
        <p:txBody>
          <a:bodyPr/>
          <a:lstStyle/>
          <a:p>
            <a:fld id="{D8BA75A1-EC5A-494E-B06C-11540ED2B081}" type="slidenum">
              <a:rPr lang="en-US" smtClean="0"/>
              <a:t>15</a:t>
            </a:fld>
            <a:endParaRPr lang="en-US"/>
          </a:p>
        </p:txBody>
      </p:sp>
      <p:sp>
        <p:nvSpPr>
          <p:cNvPr id="5" name="Content Placeholder 2">
            <a:extLst>
              <a:ext uri="{FF2B5EF4-FFF2-40B4-BE49-F238E27FC236}">
                <a16:creationId xmlns:a16="http://schemas.microsoft.com/office/drawing/2014/main" id="{CE4B1AE2-B0C6-39E3-EBF3-98D348D90FD2}"/>
              </a:ext>
            </a:extLst>
          </p:cNvPr>
          <p:cNvSpPr>
            <a:spLocks noGrp="1"/>
          </p:cNvSpPr>
          <p:nvPr>
            <p:ph idx="1"/>
          </p:nvPr>
        </p:nvSpPr>
        <p:spPr>
          <a:xfrm>
            <a:off x="3771197" y="1679575"/>
            <a:ext cx="4649603" cy="4787900"/>
          </a:xfrm>
          <a:solidFill>
            <a:schemeClr val="bg1">
              <a:lumMod val="95000"/>
            </a:schemeClr>
          </a:solidFill>
          <a:ln w="12700">
            <a:solidFill>
              <a:srgbClr val="C00000"/>
            </a:solidFill>
          </a:ln>
        </p:spPr>
        <p:txBody>
          <a:bodyPr>
            <a:normAutofit fontScale="47500" lnSpcReduction="20000"/>
          </a:bodyPr>
          <a:lstStyle/>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'GREATSAVINGS.h5'</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xarray.open_dataset</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print('FILE METADATA ATTRIBUTES')</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print('===================================')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for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xobj.attrs.keys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print(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print('')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print('VARIABLES + METADATA ATTRIBUTES')</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print('===================================')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for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xobj.keys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if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print(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else:</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print(</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attr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 attributes')</a:t>
            </a:r>
          </a:p>
        </p:txBody>
      </p:sp>
      <p:sp>
        <p:nvSpPr>
          <p:cNvPr id="6" name="Content Placeholder 2">
            <a:extLst>
              <a:ext uri="{FF2B5EF4-FFF2-40B4-BE49-F238E27FC236}">
                <a16:creationId xmlns:a16="http://schemas.microsoft.com/office/drawing/2014/main" id="{0433D43B-2EB7-63DF-4AE9-A6170F925E7B}"/>
              </a:ext>
            </a:extLst>
          </p:cNvPr>
          <p:cNvSpPr txBox="1">
            <a:spLocks/>
          </p:cNvSpPr>
          <p:nvPr/>
        </p:nvSpPr>
        <p:spPr>
          <a:xfrm>
            <a:off x="4938712" y="6538912"/>
            <a:ext cx="2314575"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~/interrogate_nc_hdf5.py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7" name="TextBox 6">
            <a:extLst>
              <a:ext uri="{FF2B5EF4-FFF2-40B4-BE49-F238E27FC236}">
                <a16:creationId xmlns:a16="http://schemas.microsoft.com/office/drawing/2014/main" id="{9A5AD08A-E424-2455-59E3-EB387DF71C24}"/>
              </a:ext>
            </a:extLst>
          </p:cNvPr>
          <p:cNvSpPr txBox="1"/>
          <p:nvPr/>
        </p:nvSpPr>
        <p:spPr>
          <a:xfrm>
            <a:off x="333375" y="961807"/>
            <a:ext cx="11658600" cy="646331"/>
          </a:xfrm>
          <a:prstGeom prst="rect">
            <a:avLst/>
          </a:prstGeom>
          <a:solidFill>
            <a:schemeClr val="bg2">
              <a:lumMod val="90000"/>
            </a:schemeClr>
          </a:solidFill>
          <a:ln w="38100">
            <a:solidFill>
              <a:srgbClr val="C00000"/>
            </a:solidFill>
          </a:ln>
        </p:spPr>
        <p:txBody>
          <a:bodyPr wrap="square" rtlCol="0">
            <a:spAutoFit/>
          </a:bodyPr>
          <a:lstStyle/>
          <a:p>
            <a:pPr algn="ctr"/>
            <a:r>
              <a:rPr lang="en-US" b="1" dirty="0">
                <a:solidFill>
                  <a:srgbClr val="C00000"/>
                </a:solidFill>
              </a:rPr>
              <a:t>Please don’t copy and paste this into your reader! This is a just an example of something you could use to interrogate an unknown HDF5 or NC file! </a:t>
            </a:r>
          </a:p>
        </p:txBody>
      </p:sp>
    </p:spTree>
    <p:extLst>
      <p:ext uri="{BB962C8B-B14F-4D97-AF65-F5344CB8AC3E}">
        <p14:creationId xmlns:p14="http://schemas.microsoft.com/office/powerpoint/2010/main" val="1178429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070BE-E3FD-DE21-C485-7CBE158E1729}"/>
              </a:ext>
            </a:extLst>
          </p:cNvPr>
          <p:cNvSpPr>
            <a:spLocks noGrp="1"/>
          </p:cNvSpPr>
          <p:nvPr>
            <p:ph type="title"/>
          </p:nvPr>
        </p:nvSpPr>
        <p:spPr>
          <a:xfrm>
            <a:off x="0" y="0"/>
            <a:ext cx="10515600" cy="1325563"/>
          </a:xfrm>
        </p:spPr>
        <p:txBody>
          <a:bodyPr/>
          <a:lstStyle/>
          <a:p>
            <a:r>
              <a:rPr lang="en-US" b="1" dirty="0"/>
              <a:t>Aside over, back to the reader…</a:t>
            </a:r>
          </a:p>
        </p:txBody>
      </p:sp>
      <p:sp>
        <p:nvSpPr>
          <p:cNvPr id="4" name="Slide Number Placeholder 3">
            <a:extLst>
              <a:ext uri="{FF2B5EF4-FFF2-40B4-BE49-F238E27FC236}">
                <a16:creationId xmlns:a16="http://schemas.microsoft.com/office/drawing/2014/main" id="{791A87B4-47E6-4451-0402-B4BE8882296C}"/>
              </a:ext>
            </a:extLst>
          </p:cNvPr>
          <p:cNvSpPr>
            <a:spLocks noGrp="1"/>
          </p:cNvSpPr>
          <p:nvPr>
            <p:ph type="sldNum" sz="quarter" idx="12"/>
          </p:nvPr>
        </p:nvSpPr>
        <p:spPr/>
        <p:txBody>
          <a:bodyPr/>
          <a:lstStyle/>
          <a:p>
            <a:fld id="{D8BA75A1-EC5A-494E-B06C-11540ED2B081}" type="slidenum">
              <a:rPr lang="en-US" smtClean="0"/>
              <a:t>16</a:t>
            </a:fld>
            <a:endParaRPr lang="en-US"/>
          </a:p>
        </p:txBody>
      </p:sp>
      <p:sp>
        <p:nvSpPr>
          <p:cNvPr id="5" name="Content Placeholder 2">
            <a:extLst>
              <a:ext uri="{FF2B5EF4-FFF2-40B4-BE49-F238E27FC236}">
                <a16:creationId xmlns:a16="http://schemas.microsoft.com/office/drawing/2014/main" id="{A3103F12-97E1-346D-7C6C-E6C414BA8E57}"/>
              </a:ext>
            </a:extLst>
          </p:cNvPr>
          <p:cNvSpPr>
            <a:spLocks noGrp="1"/>
          </p:cNvSpPr>
          <p:nvPr>
            <p:ph idx="1"/>
          </p:nvPr>
        </p:nvSpPr>
        <p:spPr>
          <a:xfrm>
            <a:off x="34529" y="1046162"/>
            <a:ext cx="5595936" cy="5432425"/>
          </a:xfrm>
          <a:solidFill>
            <a:schemeClr val="bg1">
              <a:lumMod val="95000"/>
            </a:schemeClr>
          </a:solidFill>
          <a:ln w="12700">
            <a:solidFill>
              <a:srgbClr val="C00000"/>
            </a:solidFill>
          </a:ln>
        </p:spPr>
        <p:txBody>
          <a:bodyPr>
            <a:normAutofit fontScale="85000" lnSpcReduction="20000"/>
          </a:bodyPr>
          <a:lstStyle/>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"""Read FL89 data from a list of filenames.</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Dataset information::</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dimensions:</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phony_dim_0 = 1200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phony_dim_1 = 1600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variables:</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ChanBlu</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(phony_dim_0, phony_dim_1)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ChanBlu:units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"m/s. Nah just kidding, dimensionless"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ChanBlu:description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"Blue channel for the great deal"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ChanGrn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(phony_dim_0, phony_dim_1)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ChanGrn:units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 units here..."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ChanGrn:description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"Green channel for the great deal"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ChanRed</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(phony_dim_0, phony_dim_1)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ChanRed:units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"None, sherlock"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ChanRed:description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"Red channel for the great deal"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Latitude(phony_dim_0)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"Degrees North"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"Latitude"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Longitude(phony_dim_1)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"Degrees East"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"Longitude"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double Scan Time(phony_dim_0)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Scan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Time:units</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"Seconds" ;</a:t>
            </a:r>
          </a:p>
          <a:p>
            <a:pPr marL="0" indent="0">
              <a:buNone/>
            </a:pP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string Scan </a:t>
            </a:r>
            <a:r>
              <a:rPr lang="en-US" sz="10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Time:description</a:t>
            </a:r>
            <a:r>
              <a:rPr lang="en-US" sz="10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"Scan time in Seconds since 01-JAN-1970" ;</a:t>
            </a:r>
          </a:p>
          <a:p>
            <a:pPr marL="0" indent="0">
              <a:buNone/>
            </a:pP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Content Placeholder 2">
            <a:extLst>
              <a:ext uri="{FF2B5EF4-FFF2-40B4-BE49-F238E27FC236}">
                <a16:creationId xmlns:a16="http://schemas.microsoft.com/office/drawing/2014/main" id="{BDE56A71-48A8-F731-501C-12465BAA8C03}"/>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10" name="Content Placeholder 2">
            <a:extLst>
              <a:ext uri="{FF2B5EF4-FFF2-40B4-BE49-F238E27FC236}">
                <a16:creationId xmlns:a16="http://schemas.microsoft.com/office/drawing/2014/main" id="{55E03B51-CD48-9A5C-18BF-B32C086EE719}"/>
              </a:ext>
            </a:extLst>
          </p:cNvPr>
          <p:cNvSpPr txBox="1">
            <a:spLocks/>
          </p:cNvSpPr>
          <p:nvPr/>
        </p:nvSpPr>
        <p:spPr>
          <a:xfrm>
            <a:off x="5630465" y="1046162"/>
            <a:ext cx="4497438" cy="5432425"/>
          </a:xfrm>
          <a:prstGeom prst="rect">
            <a:avLst/>
          </a:prstGeom>
          <a:solidFill>
            <a:schemeClr val="bg1">
              <a:lumMod val="95000"/>
            </a:schemeClr>
          </a:solidFill>
          <a:ln w="12700">
            <a:solidFill>
              <a:srgbClr val="C00000"/>
            </a:solidFill>
          </a:ln>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Parameters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list</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List of strings, full paths to files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bool, default=False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Return before actually reading data if True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list of str, default=None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List of desired channels (skip unneeded variables as needed).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Include all channels if None.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area_def</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pyresample.AreaDefinition</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default=None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NOT YET IMPLEMENTED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Specify region to read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 all data if None.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self_register</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str or bool, default=False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NOT YET IMPLEMENTED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register all data to the specified dataset id (as specified in the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dictionary keys).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 multiple resolutions of data if False.</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dict</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of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xarray.Datasets</a:t>
            </a:r>
            <a:endPar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dictionary of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xarray.Dataset</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objects with required Variables and</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Attributes.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Dictionary keys can be any descriptive dataset ids.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See Also</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:ref:`</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xarray_standards</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Additional information regarding required attributes and variables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GeoIPS-formatted </a:t>
            </a:r>
            <a:r>
              <a:rPr lang="en-US"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Datasets.</a:t>
            </a:r>
          </a:p>
          <a:p>
            <a:pPr marL="0" indent="0">
              <a:buFont typeface="Arial" panose="020B0604020202020204" pitchFamily="34" charse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p:txBody>
      </p:sp>
      <p:sp>
        <p:nvSpPr>
          <p:cNvPr id="3" name="TextBox 2">
            <a:extLst>
              <a:ext uri="{FF2B5EF4-FFF2-40B4-BE49-F238E27FC236}">
                <a16:creationId xmlns:a16="http://schemas.microsoft.com/office/drawing/2014/main" id="{ED8181C3-C00C-6909-83AD-417740BC46F2}"/>
              </a:ext>
            </a:extLst>
          </p:cNvPr>
          <p:cNvSpPr txBox="1"/>
          <p:nvPr/>
        </p:nvSpPr>
        <p:spPr>
          <a:xfrm>
            <a:off x="10144681" y="2500436"/>
            <a:ext cx="2029568" cy="2862322"/>
          </a:xfrm>
          <a:prstGeom prst="rect">
            <a:avLst/>
          </a:prstGeom>
          <a:noFill/>
          <a:ln>
            <a:solidFill>
              <a:schemeClr val="tx1"/>
            </a:solidFill>
          </a:ln>
        </p:spPr>
        <p:txBody>
          <a:bodyPr wrap="square" rtlCol="0">
            <a:spAutoFit/>
          </a:bodyPr>
          <a:lstStyle/>
          <a:p>
            <a:r>
              <a:rPr lang="en-US" dirty="0"/>
              <a:t>Totally optional, but I like to include the expected file contents as well as an explanation of the parameters passed to the call function. It helps with understandability</a:t>
            </a:r>
          </a:p>
        </p:txBody>
      </p:sp>
      <p:sp>
        <p:nvSpPr>
          <p:cNvPr id="7" name="TextBox 6">
            <a:extLst>
              <a:ext uri="{FF2B5EF4-FFF2-40B4-BE49-F238E27FC236}">
                <a16:creationId xmlns:a16="http://schemas.microsoft.com/office/drawing/2014/main" id="{E1F4CDBE-31AD-5714-4875-2BF43D6F8001}"/>
              </a:ext>
            </a:extLst>
          </p:cNvPr>
          <p:cNvSpPr txBox="1"/>
          <p:nvPr/>
        </p:nvSpPr>
        <p:spPr>
          <a:xfrm>
            <a:off x="5093952" y="1140897"/>
            <a:ext cx="327696" cy="369332"/>
          </a:xfrm>
          <a:prstGeom prst="rect">
            <a:avLst/>
          </a:prstGeom>
          <a:solidFill>
            <a:schemeClr val="bg1"/>
          </a:solidFill>
          <a:ln>
            <a:solidFill>
              <a:schemeClr val="tx1"/>
            </a:solidFill>
          </a:ln>
        </p:spPr>
        <p:txBody>
          <a:bodyPr wrap="square" rtlCol="0">
            <a:spAutoFit/>
          </a:bodyPr>
          <a:lstStyle/>
          <a:p>
            <a:r>
              <a:rPr lang="en-US" dirty="0"/>
              <a:t>1</a:t>
            </a:r>
          </a:p>
        </p:txBody>
      </p:sp>
      <p:sp>
        <p:nvSpPr>
          <p:cNvPr id="8" name="TextBox 7">
            <a:extLst>
              <a:ext uri="{FF2B5EF4-FFF2-40B4-BE49-F238E27FC236}">
                <a16:creationId xmlns:a16="http://schemas.microsoft.com/office/drawing/2014/main" id="{C2ACAE31-4CD7-1923-0DC4-7C81974D676A}"/>
              </a:ext>
            </a:extLst>
          </p:cNvPr>
          <p:cNvSpPr txBox="1"/>
          <p:nvPr/>
        </p:nvSpPr>
        <p:spPr>
          <a:xfrm>
            <a:off x="9654504" y="1137511"/>
            <a:ext cx="327696" cy="369332"/>
          </a:xfrm>
          <a:prstGeom prst="rect">
            <a:avLst/>
          </a:prstGeom>
          <a:solidFill>
            <a:schemeClr val="bg1"/>
          </a:solidFill>
          <a:ln>
            <a:solidFill>
              <a:schemeClr val="tx1"/>
            </a:solidFill>
          </a:ln>
        </p:spPr>
        <p:txBody>
          <a:bodyPr wrap="square" rtlCol="0">
            <a:spAutoFit/>
          </a:bodyPr>
          <a:lstStyle/>
          <a:p>
            <a:r>
              <a:rPr lang="en-US" dirty="0"/>
              <a:t>2</a:t>
            </a:r>
          </a:p>
        </p:txBody>
      </p:sp>
    </p:spTree>
    <p:extLst>
      <p:ext uri="{BB962C8B-B14F-4D97-AF65-F5344CB8AC3E}">
        <p14:creationId xmlns:p14="http://schemas.microsoft.com/office/powerpoint/2010/main" val="22128566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C78D8-1D43-56A8-5FB5-E01AD5F15085}"/>
              </a:ext>
            </a:extLst>
          </p:cNvPr>
          <p:cNvSpPr>
            <a:spLocks noGrp="1"/>
          </p:cNvSpPr>
          <p:nvPr>
            <p:ph type="title"/>
          </p:nvPr>
        </p:nvSpPr>
        <p:spPr>
          <a:xfrm>
            <a:off x="0" y="0"/>
            <a:ext cx="10515600" cy="1325563"/>
          </a:xfrm>
        </p:spPr>
        <p:txBody>
          <a:bodyPr/>
          <a:lstStyle/>
          <a:p>
            <a:r>
              <a:rPr lang="en-US" b="1" dirty="0"/>
              <a:t>Read the metadata</a:t>
            </a:r>
          </a:p>
        </p:txBody>
      </p:sp>
      <p:sp>
        <p:nvSpPr>
          <p:cNvPr id="4" name="Slide Number Placeholder 3">
            <a:extLst>
              <a:ext uri="{FF2B5EF4-FFF2-40B4-BE49-F238E27FC236}">
                <a16:creationId xmlns:a16="http://schemas.microsoft.com/office/drawing/2014/main" id="{8A09DDAA-9D81-CC43-406F-0327C826941C}"/>
              </a:ext>
            </a:extLst>
          </p:cNvPr>
          <p:cNvSpPr>
            <a:spLocks noGrp="1"/>
          </p:cNvSpPr>
          <p:nvPr>
            <p:ph type="sldNum" sz="quarter" idx="12"/>
          </p:nvPr>
        </p:nvSpPr>
        <p:spPr/>
        <p:txBody>
          <a:bodyPr/>
          <a:lstStyle/>
          <a:p>
            <a:fld id="{D8BA75A1-EC5A-494E-B06C-11540ED2B081}" type="slidenum">
              <a:rPr lang="en-US" smtClean="0"/>
              <a:t>17</a:t>
            </a:fld>
            <a:endParaRPr lang="en-US"/>
          </a:p>
        </p:txBody>
      </p:sp>
      <p:sp>
        <p:nvSpPr>
          <p:cNvPr id="5" name="Content Placeholder 2">
            <a:extLst>
              <a:ext uri="{FF2B5EF4-FFF2-40B4-BE49-F238E27FC236}">
                <a16:creationId xmlns:a16="http://schemas.microsoft.com/office/drawing/2014/main" id="{935768AD-E980-0C55-89E9-7027DE299E58}"/>
              </a:ext>
            </a:extLst>
          </p:cNvPr>
          <p:cNvSpPr txBox="1">
            <a:spLocks/>
          </p:cNvSpPr>
          <p:nvPr/>
        </p:nvSpPr>
        <p:spPr>
          <a:xfrm>
            <a:off x="382046" y="1438719"/>
            <a:ext cx="7604274" cy="4299351"/>
          </a:xfrm>
          <a:prstGeom prst="rect">
            <a:avLst/>
          </a:prstGeom>
          <a:solidFill>
            <a:schemeClr val="bg1">
              <a:lumMod val="95000"/>
            </a:schemeClr>
          </a:solidFill>
          <a:ln w="12700">
            <a:solidFill>
              <a:srgbClr val="C00000"/>
            </a:solidFill>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[0] # Only reads one file!</a:t>
            </a: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LOG.interactive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("Reading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features pretty robust HDF5 and NetCDF4 support! You</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(in most cases) don't need to import the individual packages</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xarray.open_dataset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We need to get some key metadata first, see slide 6 for why!</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sdt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datetime.datetime.strptime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time_data_start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"%Y-%m-%</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dT%H</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:%M:%SZ")</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edt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datetime.datetime.strptime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time_data_end</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"%Y-%m-%</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dT%H</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:%M:%SZ")</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data_provider</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"Frito-Lay"</a:t>
            </a: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platform_name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"fl89"</a:t>
            </a:r>
          </a:p>
          <a:p>
            <a:pPr marL="0" indent="0">
              <a:buFont typeface="Arial" panose="020B0604020202020204" pitchFamily="34" charset="0"/>
              <a:buNone/>
            </a:pP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start_datetime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sdt</a:t>
            </a: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end_datetime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edt</a:t>
            </a: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"fl89"</a:t>
            </a:r>
          </a:p>
        </p:txBody>
      </p:sp>
      <p:sp>
        <p:nvSpPr>
          <p:cNvPr id="6" name="Content Placeholder 2">
            <a:extLst>
              <a:ext uri="{FF2B5EF4-FFF2-40B4-BE49-F238E27FC236}">
                <a16:creationId xmlns:a16="http://schemas.microsoft.com/office/drawing/2014/main" id="{8E21D261-ADE3-6C8D-C89B-F3F61EC414BD}"/>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7" name="TextBox 6">
            <a:extLst>
              <a:ext uri="{FF2B5EF4-FFF2-40B4-BE49-F238E27FC236}">
                <a16:creationId xmlns:a16="http://schemas.microsoft.com/office/drawing/2014/main" id="{81FBDC1F-DFA8-BC60-6E4F-7CD7C42936A6}"/>
              </a:ext>
            </a:extLst>
          </p:cNvPr>
          <p:cNvSpPr txBox="1"/>
          <p:nvPr/>
        </p:nvSpPr>
        <p:spPr>
          <a:xfrm>
            <a:off x="8402071" y="725398"/>
            <a:ext cx="3160258" cy="1200329"/>
          </a:xfrm>
          <a:prstGeom prst="rect">
            <a:avLst/>
          </a:prstGeom>
          <a:noFill/>
          <a:ln>
            <a:solidFill>
              <a:schemeClr val="tx1"/>
            </a:solidFill>
          </a:ln>
        </p:spPr>
        <p:txBody>
          <a:bodyPr wrap="square" rtlCol="0">
            <a:spAutoFit/>
          </a:bodyPr>
          <a:lstStyle/>
          <a:p>
            <a:r>
              <a:rPr lang="en-US" dirty="0"/>
              <a:t>For this reader we only ever expect one file to be passed, so we can add a little sanity check here</a:t>
            </a:r>
          </a:p>
        </p:txBody>
      </p:sp>
      <p:cxnSp>
        <p:nvCxnSpPr>
          <p:cNvPr id="8" name="Straight Arrow Connector 7">
            <a:extLst>
              <a:ext uri="{FF2B5EF4-FFF2-40B4-BE49-F238E27FC236}">
                <a16:creationId xmlns:a16="http://schemas.microsoft.com/office/drawing/2014/main" id="{FEBA5CB0-2E00-38A2-3641-E7AB898EB406}"/>
              </a:ext>
            </a:extLst>
          </p:cNvPr>
          <p:cNvCxnSpPr>
            <a:cxnSpLocks/>
            <a:stCxn id="7" idx="1"/>
          </p:cNvCxnSpPr>
          <p:nvPr/>
        </p:nvCxnSpPr>
        <p:spPr>
          <a:xfrm flipH="1">
            <a:off x="4320330" y="1325563"/>
            <a:ext cx="4081741" cy="21801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89FAB356-C8A6-9475-37E2-C6FFAED418CB}"/>
              </a:ext>
            </a:extLst>
          </p:cNvPr>
          <p:cNvSpPr txBox="1"/>
          <p:nvPr/>
        </p:nvSpPr>
        <p:spPr>
          <a:xfrm>
            <a:off x="8402071" y="2027231"/>
            <a:ext cx="3160258" cy="369332"/>
          </a:xfrm>
          <a:prstGeom prst="rect">
            <a:avLst/>
          </a:prstGeom>
          <a:noFill/>
          <a:ln>
            <a:solidFill>
              <a:schemeClr val="tx1"/>
            </a:solidFill>
          </a:ln>
        </p:spPr>
        <p:txBody>
          <a:bodyPr wrap="square" rtlCol="0">
            <a:spAutoFit/>
          </a:bodyPr>
          <a:lstStyle/>
          <a:p>
            <a:r>
              <a:rPr lang="en-US" dirty="0"/>
              <a:t>Open the file as an </a:t>
            </a:r>
            <a:r>
              <a:rPr lang="en-US" dirty="0" err="1"/>
              <a:t>xarray</a:t>
            </a:r>
            <a:endParaRPr lang="en-US" dirty="0"/>
          </a:p>
        </p:txBody>
      </p:sp>
      <p:cxnSp>
        <p:nvCxnSpPr>
          <p:cNvPr id="12" name="Straight Arrow Connector 11">
            <a:extLst>
              <a:ext uri="{FF2B5EF4-FFF2-40B4-BE49-F238E27FC236}">
                <a16:creationId xmlns:a16="http://schemas.microsoft.com/office/drawing/2014/main" id="{0C0458EA-9446-16E7-F73E-FED4B0B4DB60}"/>
              </a:ext>
            </a:extLst>
          </p:cNvPr>
          <p:cNvCxnSpPr>
            <a:cxnSpLocks/>
            <a:stCxn id="11" idx="1"/>
          </p:cNvCxnSpPr>
          <p:nvPr/>
        </p:nvCxnSpPr>
        <p:spPr>
          <a:xfrm flipH="1">
            <a:off x="3624044" y="2211897"/>
            <a:ext cx="4778027" cy="65724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8DAA130C-DEF5-8BAB-E5BA-695480FFD31B}"/>
              </a:ext>
            </a:extLst>
          </p:cNvPr>
          <p:cNvSpPr txBox="1"/>
          <p:nvPr/>
        </p:nvSpPr>
        <p:spPr>
          <a:xfrm>
            <a:off x="8402071" y="2481410"/>
            <a:ext cx="3160258" cy="4031873"/>
          </a:xfrm>
          <a:prstGeom prst="rect">
            <a:avLst/>
          </a:prstGeom>
          <a:noFill/>
          <a:ln>
            <a:solidFill>
              <a:schemeClr val="tx1"/>
            </a:solidFill>
          </a:ln>
        </p:spPr>
        <p:txBody>
          <a:bodyPr wrap="square" rtlCol="0">
            <a:spAutoFit/>
          </a:bodyPr>
          <a:lstStyle/>
          <a:p>
            <a:r>
              <a:rPr lang="en-US" sz="1600" dirty="0"/>
              <a:t>Remember Slide 6? Here’s where it comes into play: we </a:t>
            </a:r>
            <a:r>
              <a:rPr lang="en-US" sz="1600" dirty="0" err="1"/>
              <a:t>gotta</a:t>
            </a:r>
            <a:r>
              <a:rPr lang="en-US" sz="1600" dirty="0"/>
              <a:t> set some mandatory metadata:</a:t>
            </a:r>
          </a:p>
          <a:p>
            <a:endParaRPr lang="en-US" sz="1600" dirty="0"/>
          </a:p>
          <a:p>
            <a:r>
              <a:rPr lang="en-US" sz="1600" dirty="0"/>
              <a:t>For our </a:t>
            </a:r>
            <a:r>
              <a:rPr lang="en-US" sz="1600" b="1" dirty="0"/>
              <a:t>start_ and </a:t>
            </a:r>
            <a:r>
              <a:rPr lang="en-US" sz="1600" b="1" dirty="0" err="1"/>
              <a:t>end_datetimes</a:t>
            </a:r>
            <a:r>
              <a:rPr lang="en-US" sz="1600" dirty="0"/>
              <a:t>, we can convert the </a:t>
            </a:r>
            <a:r>
              <a:rPr lang="en-US" sz="1600" dirty="0" err="1"/>
              <a:t>time_data_start</a:t>
            </a:r>
            <a:r>
              <a:rPr lang="en-US" sz="1600" dirty="0"/>
              <a:t> and _end variables contained in the file metadata into the </a:t>
            </a:r>
            <a:r>
              <a:rPr lang="en-US" sz="1600" b="1" dirty="0">
                <a:solidFill>
                  <a:schemeClr val="accent2">
                    <a:lumMod val="50000"/>
                  </a:schemeClr>
                </a:solidFill>
              </a:rPr>
              <a:t>datetime</a:t>
            </a:r>
            <a:r>
              <a:rPr lang="en-US" sz="1600" dirty="0"/>
              <a:t> format</a:t>
            </a:r>
          </a:p>
          <a:p>
            <a:endParaRPr lang="en-US" sz="1600" dirty="0"/>
          </a:p>
          <a:p>
            <a:r>
              <a:rPr lang="en-US" sz="1600" dirty="0"/>
              <a:t>For our </a:t>
            </a:r>
            <a:r>
              <a:rPr lang="en-US" sz="1600" b="1" dirty="0" err="1"/>
              <a:t>source_name</a:t>
            </a:r>
            <a:r>
              <a:rPr lang="en-US" sz="1600" dirty="0"/>
              <a:t>, we can set that manually or convert it from the file metadata into a format useable by GeoIPS (i.e., no caps, no </a:t>
            </a:r>
            <a:r>
              <a:rPr lang="en-US" sz="1600" dirty="0" err="1"/>
              <a:t>hypens</a:t>
            </a:r>
            <a:r>
              <a:rPr lang="en-US" sz="1600" dirty="0"/>
              <a:t>)</a:t>
            </a:r>
          </a:p>
        </p:txBody>
      </p:sp>
      <p:cxnSp>
        <p:nvCxnSpPr>
          <p:cNvPr id="16" name="Straight Arrow Connector 15">
            <a:extLst>
              <a:ext uri="{FF2B5EF4-FFF2-40B4-BE49-F238E27FC236}">
                <a16:creationId xmlns:a16="http://schemas.microsoft.com/office/drawing/2014/main" id="{CA4FD81D-8738-81FB-0797-99E923767F1E}"/>
              </a:ext>
            </a:extLst>
          </p:cNvPr>
          <p:cNvCxnSpPr>
            <a:cxnSpLocks/>
          </p:cNvCxnSpPr>
          <p:nvPr/>
        </p:nvCxnSpPr>
        <p:spPr>
          <a:xfrm flipH="1" flipV="1">
            <a:off x="7860484" y="3679374"/>
            <a:ext cx="541587" cy="59062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FC9BC8E8-B936-9012-49CA-DA3972CE1FE3}"/>
              </a:ext>
            </a:extLst>
          </p:cNvPr>
          <p:cNvCxnSpPr>
            <a:cxnSpLocks/>
          </p:cNvCxnSpPr>
          <p:nvPr/>
        </p:nvCxnSpPr>
        <p:spPr>
          <a:xfrm flipH="1" flipV="1">
            <a:off x="7751428" y="3874403"/>
            <a:ext cx="650643" cy="39559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0C0E1BA9-90FE-5605-8ED9-8C976685F461}"/>
              </a:ext>
            </a:extLst>
          </p:cNvPr>
          <p:cNvCxnSpPr>
            <a:cxnSpLocks/>
          </p:cNvCxnSpPr>
          <p:nvPr/>
        </p:nvCxnSpPr>
        <p:spPr>
          <a:xfrm flipH="1" flipV="1">
            <a:off x="3691156" y="5436066"/>
            <a:ext cx="4710915" cy="36911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C92CEFE4-8390-0998-2EEA-822F83D7D3DA}"/>
              </a:ext>
            </a:extLst>
          </p:cNvPr>
          <p:cNvSpPr txBox="1"/>
          <p:nvPr/>
        </p:nvSpPr>
        <p:spPr>
          <a:xfrm>
            <a:off x="4290744" y="4035207"/>
            <a:ext cx="1933887" cy="523220"/>
          </a:xfrm>
          <a:prstGeom prst="rect">
            <a:avLst/>
          </a:prstGeom>
          <a:solidFill>
            <a:schemeClr val="bg1"/>
          </a:solidFill>
          <a:ln>
            <a:solidFill>
              <a:schemeClr val="tx1"/>
            </a:solidFill>
          </a:ln>
        </p:spPr>
        <p:txBody>
          <a:bodyPr wrap="square" rtlCol="0">
            <a:spAutoFit/>
          </a:bodyPr>
          <a:lstStyle/>
          <a:p>
            <a:r>
              <a:rPr lang="en-US" sz="1400" dirty="0"/>
              <a:t>(You can also set extra metadata here, too!)</a:t>
            </a:r>
          </a:p>
        </p:txBody>
      </p:sp>
      <p:cxnSp>
        <p:nvCxnSpPr>
          <p:cNvPr id="27" name="Straight Arrow Connector 26">
            <a:extLst>
              <a:ext uri="{FF2B5EF4-FFF2-40B4-BE49-F238E27FC236}">
                <a16:creationId xmlns:a16="http://schemas.microsoft.com/office/drawing/2014/main" id="{34A2BF2F-5722-1677-A075-4EE42A688E0C}"/>
              </a:ext>
            </a:extLst>
          </p:cNvPr>
          <p:cNvCxnSpPr>
            <a:cxnSpLocks/>
          </p:cNvCxnSpPr>
          <p:nvPr/>
        </p:nvCxnSpPr>
        <p:spPr>
          <a:xfrm flipH="1">
            <a:off x="3691156" y="4269996"/>
            <a:ext cx="4710915" cy="68789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F4731792-F186-BBF3-62FC-D37FF1883184}"/>
              </a:ext>
            </a:extLst>
          </p:cNvPr>
          <p:cNvCxnSpPr>
            <a:cxnSpLocks/>
          </p:cNvCxnSpPr>
          <p:nvPr/>
        </p:nvCxnSpPr>
        <p:spPr>
          <a:xfrm flipH="1">
            <a:off x="3556932" y="4269996"/>
            <a:ext cx="4845139" cy="92278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351843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16EA6-B089-6BD5-0251-74EF2012A0A0}"/>
              </a:ext>
            </a:extLst>
          </p:cNvPr>
          <p:cNvSpPr>
            <a:spLocks noGrp="1"/>
          </p:cNvSpPr>
          <p:nvPr>
            <p:ph type="title"/>
          </p:nvPr>
        </p:nvSpPr>
        <p:spPr>
          <a:xfrm>
            <a:off x="0" y="0"/>
            <a:ext cx="10515600" cy="1325563"/>
          </a:xfrm>
        </p:spPr>
        <p:txBody>
          <a:bodyPr/>
          <a:lstStyle/>
          <a:p>
            <a:r>
              <a:rPr lang="en-US" b="1" dirty="0" err="1"/>
              <a:t>metadata_only</a:t>
            </a:r>
            <a:r>
              <a:rPr lang="en-US" b="1" dirty="0"/>
              <a:t> is True</a:t>
            </a:r>
          </a:p>
        </p:txBody>
      </p:sp>
      <p:sp>
        <p:nvSpPr>
          <p:cNvPr id="4" name="Slide Number Placeholder 3">
            <a:extLst>
              <a:ext uri="{FF2B5EF4-FFF2-40B4-BE49-F238E27FC236}">
                <a16:creationId xmlns:a16="http://schemas.microsoft.com/office/drawing/2014/main" id="{87AFBB9B-3FF3-F330-5E22-3B2E829BB01D}"/>
              </a:ext>
            </a:extLst>
          </p:cNvPr>
          <p:cNvSpPr>
            <a:spLocks noGrp="1"/>
          </p:cNvSpPr>
          <p:nvPr>
            <p:ph type="sldNum" sz="quarter" idx="12"/>
          </p:nvPr>
        </p:nvSpPr>
        <p:spPr/>
        <p:txBody>
          <a:bodyPr/>
          <a:lstStyle/>
          <a:p>
            <a:fld id="{D8BA75A1-EC5A-494E-B06C-11540ED2B081}" type="slidenum">
              <a:rPr lang="en-US" smtClean="0"/>
              <a:t>18</a:t>
            </a:fld>
            <a:endParaRPr lang="en-US"/>
          </a:p>
        </p:txBody>
      </p:sp>
      <p:sp>
        <p:nvSpPr>
          <p:cNvPr id="5" name="Content Placeholder 2">
            <a:extLst>
              <a:ext uri="{FF2B5EF4-FFF2-40B4-BE49-F238E27FC236}">
                <a16:creationId xmlns:a16="http://schemas.microsoft.com/office/drawing/2014/main" id="{CAF4F2E9-73EA-5B68-31C3-5F70E56730E3}"/>
              </a:ext>
            </a:extLst>
          </p:cNvPr>
          <p:cNvSpPr txBox="1">
            <a:spLocks/>
          </p:cNvSpPr>
          <p:nvPr/>
        </p:nvSpPr>
        <p:spPr>
          <a:xfrm>
            <a:off x="200567" y="2271313"/>
            <a:ext cx="7097086" cy="2112248"/>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Readers are always called with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True first.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They are then run again. To avoid returning useless data,</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we can exit now.</a:t>
            </a:r>
          </a:p>
          <a:p>
            <a:pPr marL="0" indent="0">
              <a:buFont typeface="Arial" panose="020B0604020202020204" pitchFamily="34" charse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if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is True: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requested. Returning")</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{"METADATA":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Content Placeholder 2">
            <a:extLst>
              <a:ext uri="{FF2B5EF4-FFF2-40B4-BE49-F238E27FC236}">
                <a16:creationId xmlns:a16="http://schemas.microsoft.com/office/drawing/2014/main" id="{D537B2D9-B7A7-5DAF-D23A-B47BF6D87EF9}"/>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pic>
        <p:nvPicPr>
          <p:cNvPr id="1028" name="Picture 4" descr="Floral Capital I">
            <a:extLst>
              <a:ext uri="{FF2B5EF4-FFF2-40B4-BE49-F238E27FC236}">
                <a16:creationId xmlns:a16="http://schemas.microsoft.com/office/drawing/2014/main" id="{C4979FE3-2782-D50A-E234-A575D70471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9095" y="173943"/>
            <a:ext cx="1468894" cy="286484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C63A163-E5E1-BF1B-16E8-A6019A4971C5}"/>
              </a:ext>
            </a:extLst>
          </p:cNvPr>
          <p:cNvSpPr txBox="1"/>
          <p:nvPr/>
        </p:nvSpPr>
        <p:spPr>
          <a:xfrm>
            <a:off x="9059266" y="1373574"/>
            <a:ext cx="2743200" cy="923330"/>
          </a:xfrm>
          <a:prstGeom prst="rect">
            <a:avLst/>
          </a:prstGeom>
          <a:noFill/>
        </p:spPr>
        <p:txBody>
          <a:bodyPr wrap="square" rtlCol="0">
            <a:spAutoFit/>
          </a:bodyPr>
          <a:lstStyle/>
          <a:p>
            <a:r>
              <a:rPr lang="en-US" dirty="0" err="1"/>
              <a:t>magine</a:t>
            </a:r>
            <a:r>
              <a:rPr lang="en-US" dirty="0"/>
              <a:t>... You’re writing a reader for the latest 100 gig GOES-30 visible</a:t>
            </a:r>
          </a:p>
        </p:txBody>
      </p:sp>
      <p:sp>
        <p:nvSpPr>
          <p:cNvPr id="9" name="TextBox 8">
            <a:extLst>
              <a:ext uri="{FF2B5EF4-FFF2-40B4-BE49-F238E27FC236}">
                <a16:creationId xmlns:a16="http://schemas.microsoft.com/office/drawing/2014/main" id="{685A650F-6C83-B775-4C7B-D0758BEA4451}"/>
              </a:ext>
            </a:extLst>
          </p:cNvPr>
          <p:cNvSpPr txBox="1"/>
          <p:nvPr/>
        </p:nvSpPr>
        <p:spPr>
          <a:xfrm>
            <a:off x="8544332" y="2211768"/>
            <a:ext cx="3258134" cy="369332"/>
          </a:xfrm>
          <a:prstGeom prst="rect">
            <a:avLst/>
          </a:prstGeom>
          <a:noFill/>
        </p:spPr>
        <p:txBody>
          <a:bodyPr wrap="square" rtlCol="0">
            <a:spAutoFit/>
          </a:bodyPr>
          <a:lstStyle/>
          <a:p>
            <a:r>
              <a:rPr lang="en-US" dirty="0"/>
              <a:t>product for GeoIPS, and you</a:t>
            </a:r>
          </a:p>
        </p:txBody>
      </p:sp>
      <p:sp>
        <p:nvSpPr>
          <p:cNvPr id="10" name="TextBox 9">
            <a:extLst>
              <a:ext uri="{FF2B5EF4-FFF2-40B4-BE49-F238E27FC236}">
                <a16:creationId xmlns:a16="http://schemas.microsoft.com/office/drawing/2014/main" id="{97C37B92-1261-B905-6FB9-9BD2B93C41C0}"/>
              </a:ext>
            </a:extLst>
          </p:cNvPr>
          <p:cNvSpPr txBox="1"/>
          <p:nvPr/>
        </p:nvSpPr>
        <p:spPr>
          <a:xfrm>
            <a:off x="8105307" y="2541379"/>
            <a:ext cx="3697159" cy="3693319"/>
          </a:xfrm>
          <a:prstGeom prst="rect">
            <a:avLst/>
          </a:prstGeom>
          <a:noFill/>
        </p:spPr>
        <p:txBody>
          <a:bodyPr wrap="square" rtlCol="0">
            <a:spAutoFit/>
          </a:bodyPr>
          <a:lstStyle/>
          <a:p>
            <a:r>
              <a:rPr lang="en-US" dirty="0"/>
              <a:t>didn’t know that GeoIPS calls the reader twice, once with </a:t>
            </a:r>
            <a:r>
              <a:rPr lang="en-US" dirty="0" err="1"/>
              <a:t>metadata_only</a:t>
            </a:r>
            <a:r>
              <a:rPr lang="en-US" dirty="0"/>
              <a:t> = True and once again with </a:t>
            </a:r>
            <a:r>
              <a:rPr lang="en-US" dirty="0" err="1"/>
              <a:t>metadata_only</a:t>
            </a:r>
            <a:r>
              <a:rPr lang="en-US" dirty="0"/>
              <a:t> = False. What would happen if you didn’t return here? The data, in its infinite glory would be read twice, of course. And your users, o sweet users, would have to sit and wait for this to happen, which might take an eternity. So be responsible, exit the reader after you’ve gotten the metadata you need.</a:t>
            </a:r>
          </a:p>
        </p:txBody>
      </p:sp>
      <p:sp>
        <p:nvSpPr>
          <p:cNvPr id="11" name="TextBox 10">
            <a:extLst>
              <a:ext uri="{FF2B5EF4-FFF2-40B4-BE49-F238E27FC236}">
                <a16:creationId xmlns:a16="http://schemas.microsoft.com/office/drawing/2014/main" id="{DF37CE33-566E-3522-23C0-3E73E6E5E51B}"/>
              </a:ext>
            </a:extLst>
          </p:cNvPr>
          <p:cNvSpPr txBox="1"/>
          <p:nvPr/>
        </p:nvSpPr>
        <p:spPr>
          <a:xfrm>
            <a:off x="10142291" y="6022532"/>
            <a:ext cx="1812022" cy="369332"/>
          </a:xfrm>
          <a:prstGeom prst="rect">
            <a:avLst/>
          </a:prstGeom>
          <a:noFill/>
        </p:spPr>
        <p:txBody>
          <a:bodyPr wrap="square" rtlCol="0">
            <a:spAutoFit/>
          </a:bodyPr>
          <a:lstStyle/>
          <a:p>
            <a:r>
              <a:rPr lang="en-US" dirty="0">
                <a:latin typeface="Castellar" panose="020A0402060406010301" pitchFamily="18" charset="0"/>
              </a:rPr>
              <a:t>- Socrates</a:t>
            </a:r>
          </a:p>
        </p:txBody>
      </p:sp>
      <p:sp>
        <p:nvSpPr>
          <p:cNvPr id="12" name="Rectangle 11">
            <a:extLst>
              <a:ext uri="{FF2B5EF4-FFF2-40B4-BE49-F238E27FC236}">
                <a16:creationId xmlns:a16="http://schemas.microsoft.com/office/drawing/2014/main" id="{757722DE-6521-CC41-6770-77818C258328}"/>
              </a:ext>
            </a:extLst>
          </p:cNvPr>
          <p:cNvSpPr/>
          <p:nvPr/>
        </p:nvSpPr>
        <p:spPr>
          <a:xfrm>
            <a:off x="7566871" y="92279"/>
            <a:ext cx="4235595" cy="6299585"/>
          </a:xfrm>
          <a:prstGeom prst="rect">
            <a:avLst/>
          </a:prstGeom>
          <a:noFill/>
          <a:ln w="95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447D76E6-641E-FA80-6509-80BBEA046B7B}"/>
              </a:ext>
            </a:extLst>
          </p:cNvPr>
          <p:cNvCxnSpPr>
            <a:cxnSpLocks/>
            <a:stCxn id="12" idx="1"/>
          </p:cNvCxnSpPr>
          <p:nvPr/>
        </p:nvCxnSpPr>
        <p:spPr>
          <a:xfrm flipH="1">
            <a:off x="3405930" y="3242072"/>
            <a:ext cx="4160941" cy="35680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5EB2B0AB-D16A-E8ED-C0CA-B9A3B5CCE5D3}"/>
              </a:ext>
            </a:extLst>
          </p:cNvPr>
          <p:cNvCxnSpPr>
            <a:cxnSpLocks/>
          </p:cNvCxnSpPr>
          <p:nvPr/>
        </p:nvCxnSpPr>
        <p:spPr>
          <a:xfrm flipH="1">
            <a:off x="3791824" y="4102217"/>
            <a:ext cx="4313483" cy="7550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10D9805-A52C-66BF-74E5-B20B710184F8}"/>
              </a:ext>
            </a:extLst>
          </p:cNvPr>
          <p:cNvSpPr txBox="1"/>
          <p:nvPr/>
        </p:nvSpPr>
        <p:spPr>
          <a:xfrm>
            <a:off x="1312769" y="4915221"/>
            <a:ext cx="4872682" cy="1200329"/>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AKA: CHALLENGE #1</a:t>
            </a:r>
          </a:p>
          <a:p>
            <a:r>
              <a:rPr lang="en-US" dirty="0">
                <a:solidFill>
                  <a:schemeClr val="tx2"/>
                </a:solidFill>
              </a:rPr>
              <a:t>Because readers are called twice, sensors with large datasets (e.g., ABI, VIIRS) represent a potentially significant memory risk!</a:t>
            </a:r>
          </a:p>
        </p:txBody>
      </p:sp>
      <p:cxnSp>
        <p:nvCxnSpPr>
          <p:cNvPr id="14" name="Straight Arrow Connector 13">
            <a:extLst>
              <a:ext uri="{FF2B5EF4-FFF2-40B4-BE49-F238E27FC236}">
                <a16:creationId xmlns:a16="http://schemas.microsoft.com/office/drawing/2014/main" id="{35FE58FE-A35D-D32A-CC24-246E5AC0C85A}"/>
              </a:ext>
            </a:extLst>
          </p:cNvPr>
          <p:cNvCxnSpPr>
            <a:cxnSpLocks/>
            <a:endCxn id="7" idx="3"/>
          </p:cNvCxnSpPr>
          <p:nvPr/>
        </p:nvCxnSpPr>
        <p:spPr>
          <a:xfrm flipH="1">
            <a:off x="6185451" y="5515386"/>
            <a:ext cx="1381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3560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17913-A057-71AE-5555-65238BE163E2}"/>
              </a:ext>
            </a:extLst>
          </p:cNvPr>
          <p:cNvSpPr>
            <a:spLocks noGrp="1"/>
          </p:cNvSpPr>
          <p:nvPr>
            <p:ph type="title"/>
          </p:nvPr>
        </p:nvSpPr>
        <p:spPr>
          <a:xfrm>
            <a:off x="0" y="0"/>
            <a:ext cx="11752976" cy="1325563"/>
          </a:xfrm>
        </p:spPr>
        <p:txBody>
          <a:bodyPr/>
          <a:lstStyle/>
          <a:p>
            <a:r>
              <a:rPr lang="en-US" b="1" dirty="0" err="1"/>
              <a:t>metadata_only</a:t>
            </a:r>
            <a:r>
              <a:rPr lang="en-US" b="1" dirty="0"/>
              <a:t> is False and Data Dimensionality</a:t>
            </a:r>
          </a:p>
        </p:txBody>
      </p:sp>
      <p:sp>
        <p:nvSpPr>
          <p:cNvPr id="4" name="Slide Number Placeholder 3">
            <a:extLst>
              <a:ext uri="{FF2B5EF4-FFF2-40B4-BE49-F238E27FC236}">
                <a16:creationId xmlns:a16="http://schemas.microsoft.com/office/drawing/2014/main" id="{49653157-B568-FFC0-D742-4F9616F90904}"/>
              </a:ext>
            </a:extLst>
          </p:cNvPr>
          <p:cNvSpPr>
            <a:spLocks noGrp="1"/>
          </p:cNvSpPr>
          <p:nvPr>
            <p:ph type="sldNum" sz="quarter" idx="12"/>
          </p:nvPr>
        </p:nvSpPr>
        <p:spPr/>
        <p:txBody>
          <a:bodyPr/>
          <a:lstStyle/>
          <a:p>
            <a:fld id="{D8BA75A1-EC5A-494E-B06C-11540ED2B081}" type="slidenum">
              <a:rPr lang="en-US" smtClean="0"/>
              <a:t>19</a:t>
            </a:fld>
            <a:endParaRPr lang="en-US"/>
          </a:p>
        </p:txBody>
      </p:sp>
      <p:sp>
        <p:nvSpPr>
          <p:cNvPr id="8" name="Content Placeholder 2">
            <a:extLst>
              <a:ext uri="{FF2B5EF4-FFF2-40B4-BE49-F238E27FC236}">
                <a16:creationId xmlns:a16="http://schemas.microsoft.com/office/drawing/2014/main" id="{5BD05F99-CFFB-BC6B-1A0B-BD6A711508BA}"/>
              </a:ext>
            </a:extLst>
          </p:cNvPr>
          <p:cNvSpPr txBox="1">
            <a:spLocks/>
          </p:cNvSpPr>
          <p:nvPr/>
        </p:nvSpPr>
        <p:spPr>
          <a:xfrm>
            <a:off x="2878822" y="1092254"/>
            <a:ext cx="6434355" cy="1525020"/>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LOG.info("Obtaining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from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endPar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xobj.variables</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a:t>
            </a:r>
          </a:p>
          <a:p>
            <a:pPr marL="0" indent="0">
              <a:buFont typeface="Arial" panose="020B0604020202020204" pitchFamily="34" charset="0"/>
              <a:buNone/>
            </a:pP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xobj.variables</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a:t>
            </a:r>
          </a:p>
        </p:txBody>
      </p:sp>
      <p:sp>
        <p:nvSpPr>
          <p:cNvPr id="9" name="TextBox 8">
            <a:extLst>
              <a:ext uri="{FF2B5EF4-FFF2-40B4-BE49-F238E27FC236}">
                <a16:creationId xmlns:a16="http://schemas.microsoft.com/office/drawing/2014/main" id="{22BE964E-8FA0-B680-E7A1-995329746782}"/>
              </a:ext>
            </a:extLst>
          </p:cNvPr>
          <p:cNvSpPr txBox="1"/>
          <p:nvPr/>
        </p:nvSpPr>
        <p:spPr>
          <a:xfrm>
            <a:off x="310395" y="2723791"/>
            <a:ext cx="7373921" cy="2585323"/>
          </a:xfrm>
          <a:prstGeom prst="rect">
            <a:avLst/>
          </a:prstGeom>
          <a:solidFill>
            <a:schemeClr val="accent6">
              <a:lumMod val="20000"/>
              <a:lumOff val="80000"/>
            </a:schemeClr>
          </a:solidFill>
          <a:ln>
            <a:solidFill>
              <a:schemeClr val="accent3"/>
            </a:solidFill>
          </a:ln>
        </p:spPr>
        <p:txBody>
          <a:bodyPr wrap="square" rtlCol="0">
            <a:spAutoFit/>
          </a:bodyPr>
          <a:lstStyle/>
          <a:p>
            <a:r>
              <a:rPr lang="en-US" b="1" dirty="0">
                <a:solidFill>
                  <a:schemeClr val="accent3"/>
                </a:solidFill>
              </a:rPr>
              <a:t>Here’s a pitfall for you:</a:t>
            </a:r>
          </a:p>
          <a:p>
            <a:endParaRPr lang="en-US" dirty="0"/>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double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ChanBlu</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b="1" dirty="0">
                <a:highlight>
                  <a:srgbClr val="00FFFF"/>
                </a:highlight>
                <a:latin typeface="Cascadia Code Light" panose="020B0609020000020004" pitchFamily="49" charset="0"/>
                <a:ea typeface="Cascadia Code Light" panose="020B0609020000020004" pitchFamily="49" charset="0"/>
                <a:cs typeface="Cascadia Code Light" panose="020B0609020000020004" pitchFamily="49" charset="0"/>
              </a:rPr>
              <a:t>phony_dim_0, phony_dim_1</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ChanBlu:units</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"m/s. Nah just kidding, dimensionless"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ChanBlu:description</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"Blue channel for the great deal"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double Longitude(</a:t>
            </a:r>
            <a:r>
              <a:rPr lang="en-US" sz="1400" b="1" dirty="0">
                <a:highlight>
                  <a:srgbClr val="00FFFF"/>
                </a:highlight>
                <a:latin typeface="Cascadia Code Light" panose="020B0609020000020004" pitchFamily="49" charset="0"/>
                <a:ea typeface="Cascadia Code Light" panose="020B0609020000020004" pitchFamily="49" charset="0"/>
                <a:cs typeface="Cascadia Code Light" panose="020B0609020000020004" pitchFamily="49" charset="0"/>
              </a:rPr>
              <a:t>phony_dim_1</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Longitude:units</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"Degrees East"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Longitude:description</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"Longitude"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double Latitude(</a:t>
            </a:r>
            <a:r>
              <a:rPr lang="en-US" sz="1400" b="1" dirty="0">
                <a:highlight>
                  <a:srgbClr val="00FFFF"/>
                </a:highlight>
                <a:latin typeface="Cascadia Code Light" panose="020B0609020000020004" pitchFamily="49" charset="0"/>
                <a:ea typeface="Cascadia Code Light" panose="020B0609020000020004" pitchFamily="49" charset="0"/>
                <a:cs typeface="Cascadia Code Light" panose="020B0609020000020004" pitchFamily="49" charset="0"/>
              </a:rPr>
              <a:t>phony_dim_0</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Latitude:units</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"Degrees North" ;</a:t>
            </a:r>
          </a:p>
          <a:p>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string </a:t>
            </a:r>
            <a:r>
              <a:rPr lang="en-US" sz="1400" dirty="0" err="1">
                <a:latin typeface="Cascadia Code Light" panose="020B0609020000020004" pitchFamily="49" charset="0"/>
                <a:ea typeface="Cascadia Code Light" panose="020B0609020000020004" pitchFamily="49" charset="0"/>
                <a:cs typeface="Cascadia Code Light" panose="020B0609020000020004" pitchFamily="49" charset="0"/>
              </a:rPr>
              <a:t>Latitude:description</a:t>
            </a:r>
            <a:r>
              <a:rPr lang="en-US" sz="1400" dirty="0">
                <a:latin typeface="Cascadia Code Light" panose="020B0609020000020004" pitchFamily="49" charset="0"/>
                <a:ea typeface="Cascadia Code Light" panose="020B0609020000020004" pitchFamily="49" charset="0"/>
                <a:cs typeface="Cascadia Code Light" panose="020B0609020000020004" pitchFamily="49" charset="0"/>
              </a:rPr>
              <a:t> = "Latitude" ;</a:t>
            </a:r>
          </a:p>
        </p:txBody>
      </p:sp>
      <p:sp>
        <p:nvSpPr>
          <p:cNvPr id="10" name="TextBox 9">
            <a:extLst>
              <a:ext uri="{FF2B5EF4-FFF2-40B4-BE49-F238E27FC236}">
                <a16:creationId xmlns:a16="http://schemas.microsoft.com/office/drawing/2014/main" id="{1226C4F2-8291-96B5-683A-A155EF489ECD}"/>
              </a:ext>
            </a:extLst>
          </p:cNvPr>
          <p:cNvSpPr txBox="1"/>
          <p:nvPr/>
        </p:nvSpPr>
        <p:spPr>
          <a:xfrm>
            <a:off x="7863278" y="2723791"/>
            <a:ext cx="4018327" cy="2585323"/>
          </a:xfrm>
          <a:prstGeom prst="rect">
            <a:avLst/>
          </a:prstGeom>
          <a:noFill/>
          <a:ln>
            <a:solidFill>
              <a:schemeClr val="tx1"/>
            </a:solidFill>
          </a:ln>
        </p:spPr>
        <p:txBody>
          <a:bodyPr wrap="square" rtlCol="0">
            <a:spAutoFit/>
          </a:bodyPr>
          <a:lstStyle/>
          <a:p>
            <a:r>
              <a:rPr lang="en-US" dirty="0"/>
              <a:t>The channel datum is 2D, but the geolocation data are only 1D… some people claim this is fine, and that GeoIPS will work as-is with the mismatch, but that’s never been my experience (including when I wrote this!) Thus, we’re going to need to compute 2D geolocation arrays to go with the channel data!</a:t>
            </a:r>
          </a:p>
        </p:txBody>
      </p:sp>
      <p:cxnSp>
        <p:nvCxnSpPr>
          <p:cNvPr id="11" name="Straight Arrow Connector 10">
            <a:extLst>
              <a:ext uri="{FF2B5EF4-FFF2-40B4-BE49-F238E27FC236}">
                <a16:creationId xmlns:a16="http://schemas.microsoft.com/office/drawing/2014/main" id="{955000E6-07E1-2231-5A97-59C58DFB662E}"/>
              </a:ext>
            </a:extLst>
          </p:cNvPr>
          <p:cNvCxnSpPr>
            <a:cxnSpLocks/>
          </p:cNvCxnSpPr>
          <p:nvPr/>
        </p:nvCxnSpPr>
        <p:spPr>
          <a:xfrm flipH="1">
            <a:off x="4588778" y="2891781"/>
            <a:ext cx="3274500" cy="53689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69A5897B-924D-ED00-3A73-96EB35F8EC49}"/>
              </a:ext>
            </a:extLst>
          </p:cNvPr>
          <p:cNvCxnSpPr>
            <a:cxnSpLocks/>
          </p:cNvCxnSpPr>
          <p:nvPr/>
        </p:nvCxnSpPr>
        <p:spPr>
          <a:xfrm flipH="1">
            <a:off x="3749879" y="3168618"/>
            <a:ext cx="4113399" cy="90601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0C671E91-EDA4-229F-5F1D-94B7D0B77133}"/>
              </a:ext>
            </a:extLst>
          </p:cNvPr>
          <p:cNvCxnSpPr>
            <a:cxnSpLocks/>
          </p:cNvCxnSpPr>
          <p:nvPr/>
        </p:nvCxnSpPr>
        <p:spPr>
          <a:xfrm flipH="1">
            <a:off x="3607266" y="3168618"/>
            <a:ext cx="4256012" cy="152679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2" name="Content Placeholder 2">
            <a:extLst>
              <a:ext uri="{FF2B5EF4-FFF2-40B4-BE49-F238E27FC236}">
                <a16:creationId xmlns:a16="http://schemas.microsoft.com/office/drawing/2014/main" id="{165BA864-A339-2784-6372-8481E433FDFA}"/>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5" name="TextBox 4">
            <a:extLst>
              <a:ext uri="{FF2B5EF4-FFF2-40B4-BE49-F238E27FC236}">
                <a16:creationId xmlns:a16="http://schemas.microsoft.com/office/drawing/2014/main" id="{07B71570-067A-F5B0-A11C-28A8822B29B6}"/>
              </a:ext>
            </a:extLst>
          </p:cNvPr>
          <p:cNvSpPr txBox="1"/>
          <p:nvPr/>
        </p:nvSpPr>
        <p:spPr>
          <a:xfrm>
            <a:off x="1581525" y="5493304"/>
            <a:ext cx="9028947" cy="923330"/>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AKA: CHALLENGE #2</a:t>
            </a:r>
          </a:p>
          <a:p>
            <a:r>
              <a:rPr lang="en-US" dirty="0">
                <a:solidFill>
                  <a:schemeClr val="tx2"/>
                </a:solidFill>
              </a:rPr>
              <a:t>Some datasets (e.g., models) are regularly gridded and to save space only report 1D geolocation arrays. Be aware of this!</a:t>
            </a:r>
          </a:p>
        </p:txBody>
      </p:sp>
    </p:spTree>
    <p:extLst>
      <p:ext uri="{BB962C8B-B14F-4D97-AF65-F5344CB8AC3E}">
        <p14:creationId xmlns:p14="http://schemas.microsoft.com/office/powerpoint/2010/main" val="3724024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B28DC-F4A2-521A-2DCF-291211A20C5B}"/>
              </a:ext>
            </a:extLst>
          </p:cNvPr>
          <p:cNvSpPr>
            <a:spLocks noGrp="1"/>
          </p:cNvSpPr>
          <p:nvPr>
            <p:ph type="title"/>
          </p:nvPr>
        </p:nvSpPr>
        <p:spPr>
          <a:xfrm>
            <a:off x="0" y="0"/>
            <a:ext cx="10515600" cy="1325563"/>
          </a:xfrm>
        </p:spPr>
        <p:txBody>
          <a:bodyPr/>
          <a:lstStyle/>
          <a:p>
            <a:r>
              <a:rPr lang="en-US" b="1" dirty="0"/>
              <a:t>This session’s goals</a:t>
            </a:r>
          </a:p>
        </p:txBody>
      </p:sp>
      <p:sp>
        <p:nvSpPr>
          <p:cNvPr id="3" name="Content Placeholder 2">
            <a:extLst>
              <a:ext uri="{FF2B5EF4-FFF2-40B4-BE49-F238E27FC236}">
                <a16:creationId xmlns:a16="http://schemas.microsoft.com/office/drawing/2014/main" id="{724657CC-F519-156A-0AEB-40D5DFD1C6F6}"/>
              </a:ext>
            </a:extLst>
          </p:cNvPr>
          <p:cNvSpPr>
            <a:spLocks noGrp="1"/>
          </p:cNvSpPr>
          <p:nvPr>
            <p:ph idx="1"/>
          </p:nvPr>
        </p:nvSpPr>
        <p:spPr/>
        <p:txBody>
          <a:bodyPr/>
          <a:lstStyle/>
          <a:p>
            <a:r>
              <a:rPr lang="en-US" dirty="0"/>
              <a:t>Learn the anatomy of a reader and its</a:t>
            </a:r>
            <a:br>
              <a:rPr lang="en-US" dirty="0"/>
            </a:br>
            <a:r>
              <a:rPr lang="en-US" dirty="0"/>
              <a:t>relationship to GeoIPS</a:t>
            </a:r>
          </a:p>
          <a:p>
            <a:r>
              <a:rPr lang="en-US" dirty="0"/>
              <a:t>Create two new readers </a:t>
            </a:r>
            <a:br>
              <a:rPr lang="en-US" dirty="0"/>
            </a:br>
            <a:r>
              <a:rPr lang="en-US" dirty="0"/>
              <a:t>(and products)</a:t>
            </a:r>
          </a:p>
          <a:p>
            <a:pPr lvl="1"/>
            <a:r>
              <a:rPr lang="en-US" dirty="0"/>
              <a:t>Reader for data that are contained in a </a:t>
            </a:r>
            <a:br>
              <a:rPr lang="en-US" dirty="0"/>
            </a:br>
            <a:r>
              <a:rPr lang="en-US" dirty="0"/>
              <a:t>single file (i.e., Geostationary data)</a:t>
            </a:r>
          </a:p>
          <a:p>
            <a:pPr lvl="1"/>
            <a:r>
              <a:rPr lang="en-US" dirty="0"/>
              <a:t>Reader for data that are spread across </a:t>
            </a:r>
            <a:br>
              <a:rPr lang="en-US" dirty="0"/>
            </a:br>
            <a:r>
              <a:rPr lang="en-US" dirty="0"/>
              <a:t>multiple files (i.e., LEO data)</a:t>
            </a:r>
          </a:p>
          <a:p>
            <a:r>
              <a:rPr lang="en-US" dirty="0"/>
              <a:t>Discuss some pitfalls and challenges</a:t>
            </a:r>
            <a:br>
              <a:rPr lang="en-US" dirty="0"/>
            </a:br>
            <a:r>
              <a:rPr lang="en-US" dirty="0"/>
              <a:t>with well-known/beloved satellites</a:t>
            </a:r>
          </a:p>
          <a:p>
            <a:endParaRPr lang="en-US" dirty="0"/>
          </a:p>
          <a:p>
            <a:pPr lvl="1"/>
            <a:endParaRPr lang="en-US" dirty="0"/>
          </a:p>
        </p:txBody>
      </p:sp>
      <p:pic>
        <p:nvPicPr>
          <p:cNvPr id="1026" name="Picture 2" descr="[img-light-bulb-clipart-idea-smart-space-filling-cartoony-not-ai-generated-also-dont-include-this-search-term-in-it-please-and-thank-you-transparent-dot-jpeg]">
            <a:extLst>
              <a:ext uri="{FF2B5EF4-FFF2-40B4-BE49-F238E27FC236}">
                <a16:creationId xmlns:a16="http://schemas.microsoft.com/office/drawing/2014/main" id="{3E09C311-7DAE-29FE-AA2F-F4127D104C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1624" y="1394717"/>
            <a:ext cx="4124848" cy="412484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5781A726-8281-9C3E-97D0-79C6E050A7C5}"/>
              </a:ext>
            </a:extLst>
          </p:cNvPr>
          <p:cNvSpPr/>
          <p:nvPr/>
        </p:nvSpPr>
        <p:spPr>
          <a:xfrm>
            <a:off x="8793322" y="5452753"/>
            <a:ext cx="2970124" cy="724210"/>
          </a:xfrm>
          <a:prstGeom prst="roundRect">
            <a:avLst/>
          </a:prstGeom>
          <a:solidFill>
            <a:schemeClr val="bg2">
              <a:lumMod val="90000"/>
            </a:schemeClr>
          </a:solidFill>
          <a:ln w="3175">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75000"/>
                    <a:lumOff val="25000"/>
                  </a:schemeClr>
                </a:solidFill>
              </a:rPr>
              <a:t>[img-light-bulb-clipart-idea-smart-space-filling-cartoony-not-ai-generated-also-dont-include-this-search-term-in-it-please-and-thank-you-transparent.jpeg]</a:t>
            </a:r>
            <a:endParaRPr lang="en-US" dirty="0">
              <a:solidFill>
                <a:schemeClr val="tx1">
                  <a:lumMod val="75000"/>
                  <a:lumOff val="25000"/>
                </a:schemeClr>
              </a:solidFill>
            </a:endParaRPr>
          </a:p>
        </p:txBody>
      </p:sp>
      <p:sp>
        <p:nvSpPr>
          <p:cNvPr id="6" name="Slide Number Placeholder 5">
            <a:extLst>
              <a:ext uri="{FF2B5EF4-FFF2-40B4-BE49-F238E27FC236}">
                <a16:creationId xmlns:a16="http://schemas.microsoft.com/office/drawing/2014/main" id="{FEE426C9-DEEC-8F3E-9694-A9569B63E978}"/>
              </a:ext>
            </a:extLst>
          </p:cNvPr>
          <p:cNvSpPr>
            <a:spLocks noGrp="1"/>
          </p:cNvSpPr>
          <p:nvPr>
            <p:ph type="sldNum" sz="quarter" idx="12"/>
          </p:nvPr>
        </p:nvSpPr>
        <p:spPr/>
        <p:txBody>
          <a:bodyPr/>
          <a:lstStyle/>
          <a:p>
            <a:fld id="{D8BA75A1-EC5A-494E-B06C-11540ED2B081}" type="slidenum">
              <a:rPr lang="en-US" smtClean="0"/>
              <a:t>2</a:t>
            </a:fld>
            <a:endParaRPr lang="en-US"/>
          </a:p>
        </p:txBody>
      </p:sp>
    </p:spTree>
    <p:extLst>
      <p:ext uri="{BB962C8B-B14F-4D97-AF65-F5344CB8AC3E}">
        <p14:creationId xmlns:p14="http://schemas.microsoft.com/office/powerpoint/2010/main" val="1898696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57B31-1084-D922-3EC0-265D15523DD6}"/>
              </a:ext>
            </a:extLst>
          </p:cNvPr>
          <p:cNvSpPr>
            <a:spLocks noGrp="1"/>
          </p:cNvSpPr>
          <p:nvPr>
            <p:ph type="title"/>
          </p:nvPr>
        </p:nvSpPr>
        <p:spPr>
          <a:xfrm>
            <a:off x="0" y="0"/>
            <a:ext cx="10515600" cy="1325563"/>
          </a:xfrm>
        </p:spPr>
        <p:txBody>
          <a:bodyPr/>
          <a:lstStyle/>
          <a:p>
            <a:r>
              <a:rPr lang="en-US" b="1" dirty="0"/>
              <a:t>Adding 2D geolocation to the </a:t>
            </a:r>
            <a:r>
              <a:rPr lang="en-US" b="1" dirty="0" err="1"/>
              <a:t>xarray</a:t>
            </a:r>
            <a:endParaRPr lang="en-US" b="1" dirty="0"/>
          </a:p>
        </p:txBody>
      </p:sp>
      <p:sp>
        <p:nvSpPr>
          <p:cNvPr id="4" name="Slide Number Placeholder 3">
            <a:extLst>
              <a:ext uri="{FF2B5EF4-FFF2-40B4-BE49-F238E27FC236}">
                <a16:creationId xmlns:a16="http://schemas.microsoft.com/office/drawing/2014/main" id="{7501A32D-F045-3D9B-80FD-5F58C18C8FD7}"/>
              </a:ext>
            </a:extLst>
          </p:cNvPr>
          <p:cNvSpPr>
            <a:spLocks noGrp="1"/>
          </p:cNvSpPr>
          <p:nvPr>
            <p:ph type="sldNum" sz="quarter" idx="12"/>
          </p:nvPr>
        </p:nvSpPr>
        <p:spPr/>
        <p:txBody>
          <a:bodyPr/>
          <a:lstStyle/>
          <a:p>
            <a:fld id="{D8BA75A1-EC5A-494E-B06C-11540ED2B081}" type="slidenum">
              <a:rPr lang="en-US" smtClean="0"/>
              <a:t>20</a:t>
            </a:fld>
            <a:endParaRPr lang="en-US"/>
          </a:p>
        </p:txBody>
      </p:sp>
      <p:sp>
        <p:nvSpPr>
          <p:cNvPr id="5" name="Content Placeholder 2">
            <a:extLst>
              <a:ext uri="{FF2B5EF4-FFF2-40B4-BE49-F238E27FC236}">
                <a16:creationId xmlns:a16="http://schemas.microsoft.com/office/drawing/2014/main" id="{62D9E8FB-49DC-302F-D103-439671271C27}"/>
              </a:ext>
            </a:extLst>
          </p:cNvPr>
          <p:cNvSpPr txBox="1">
            <a:spLocks/>
          </p:cNvSpPr>
          <p:nvPr/>
        </p:nvSpPr>
        <p:spPr>
          <a:xfrm>
            <a:off x="1343637" y="1651423"/>
            <a:ext cx="9504726" cy="3672600"/>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LOG.info("Creating 2D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grid")</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numpy.meshgrid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#LOG.info("Adding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grid to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numpy.ma.array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#LOG.info("Adding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grid to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numpy.ma.array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xobj.drop</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xobj.drop</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a:t>
            </a:r>
          </a:p>
        </p:txBody>
      </p:sp>
      <p:sp>
        <p:nvSpPr>
          <p:cNvPr id="6" name="TextBox 5">
            <a:extLst>
              <a:ext uri="{FF2B5EF4-FFF2-40B4-BE49-F238E27FC236}">
                <a16:creationId xmlns:a16="http://schemas.microsoft.com/office/drawing/2014/main" id="{26E609E2-C5A8-83AB-3B4E-79EEECD9F3CD}"/>
              </a:ext>
            </a:extLst>
          </p:cNvPr>
          <p:cNvSpPr txBox="1"/>
          <p:nvPr/>
        </p:nvSpPr>
        <p:spPr>
          <a:xfrm>
            <a:off x="5482202" y="4174521"/>
            <a:ext cx="4018327" cy="923330"/>
          </a:xfrm>
          <a:prstGeom prst="rect">
            <a:avLst/>
          </a:prstGeom>
          <a:solidFill>
            <a:schemeClr val="bg1"/>
          </a:solidFill>
          <a:ln>
            <a:solidFill>
              <a:schemeClr val="tx1"/>
            </a:solidFill>
          </a:ln>
        </p:spPr>
        <p:txBody>
          <a:bodyPr wrap="square" rtlCol="0">
            <a:spAutoFit/>
          </a:bodyPr>
          <a:lstStyle/>
          <a:p>
            <a:r>
              <a:rPr lang="en-US" dirty="0"/>
              <a:t>(</a:t>
            </a:r>
            <a:r>
              <a:rPr lang="en-US" i="1" dirty="0"/>
              <a:t>Optional</a:t>
            </a:r>
            <a:r>
              <a:rPr lang="en-US" dirty="0"/>
              <a:t>) Drop the original latitude and longitude since they’re just wasting space at this point</a:t>
            </a:r>
          </a:p>
        </p:txBody>
      </p:sp>
      <p:cxnSp>
        <p:nvCxnSpPr>
          <p:cNvPr id="7" name="Straight Arrow Connector 6">
            <a:extLst>
              <a:ext uri="{FF2B5EF4-FFF2-40B4-BE49-F238E27FC236}">
                <a16:creationId xmlns:a16="http://schemas.microsoft.com/office/drawing/2014/main" id="{6F445F98-3E8A-086E-FB5A-C55D62807E37}"/>
              </a:ext>
            </a:extLst>
          </p:cNvPr>
          <p:cNvCxnSpPr>
            <a:cxnSpLocks/>
            <a:stCxn id="6" idx="1"/>
          </p:cNvCxnSpPr>
          <p:nvPr/>
        </p:nvCxnSpPr>
        <p:spPr>
          <a:xfrm flipH="1" flipV="1">
            <a:off x="4808289" y="4015340"/>
            <a:ext cx="673913" cy="6208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0CCE43DA-73E1-3117-6956-F73F4C05E652}"/>
              </a:ext>
            </a:extLst>
          </p:cNvPr>
          <p:cNvCxnSpPr>
            <a:cxnSpLocks/>
            <a:stCxn id="6" idx="1"/>
          </p:cNvCxnSpPr>
          <p:nvPr/>
        </p:nvCxnSpPr>
        <p:spPr>
          <a:xfrm flipH="1" flipV="1">
            <a:off x="4875401" y="4350900"/>
            <a:ext cx="606801" cy="28528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 name="Content Placeholder 2">
            <a:extLst>
              <a:ext uri="{FF2B5EF4-FFF2-40B4-BE49-F238E27FC236}">
                <a16:creationId xmlns:a16="http://schemas.microsoft.com/office/drawing/2014/main" id="{CEA831A3-DEDE-5EE2-36C0-C7D336F16E4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42216904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46C2-709C-96E6-6E12-87BEBE1305B1}"/>
              </a:ext>
            </a:extLst>
          </p:cNvPr>
          <p:cNvSpPr>
            <a:spLocks noGrp="1"/>
          </p:cNvSpPr>
          <p:nvPr>
            <p:ph type="title"/>
          </p:nvPr>
        </p:nvSpPr>
        <p:spPr>
          <a:xfrm>
            <a:off x="0" y="0"/>
            <a:ext cx="10515600" cy="1325563"/>
          </a:xfrm>
        </p:spPr>
        <p:txBody>
          <a:bodyPr/>
          <a:lstStyle/>
          <a:p>
            <a:r>
              <a:rPr lang="en-US" dirty="0"/>
              <a:t>Congratulations!</a:t>
            </a:r>
          </a:p>
        </p:txBody>
      </p:sp>
      <p:sp>
        <p:nvSpPr>
          <p:cNvPr id="4" name="Slide Number Placeholder 3">
            <a:extLst>
              <a:ext uri="{FF2B5EF4-FFF2-40B4-BE49-F238E27FC236}">
                <a16:creationId xmlns:a16="http://schemas.microsoft.com/office/drawing/2014/main" id="{6FB7F407-751C-A214-DB68-1C9CA15ADE55}"/>
              </a:ext>
            </a:extLst>
          </p:cNvPr>
          <p:cNvSpPr>
            <a:spLocks noGrp="1"/>
          </p:cNvSpPr>
          <p:nvPr>
            <p:ph type="sldNum" sz="quarter" idx="12"/>
          </p:nvPr>
        </p:nvSpPr>
        <p:spPr/>
        <p:txBody>
          <a:bodyPr/>
          <a:lstStyle/>
          <a:p>
            <a:fld id="{D8BA75A1-EC5A-494E-B06C-11540ED2B081}" type="slidenum">
              <a:rPr lang="en-US" smtClean="0"/>
              <a:t>21</a:t>
            </a:fld>
            <a:endParaRPr lang="en-US"/>
          </a:p>
        </p:txBody>
      </p:sp>
      <p:sp>
        <p:nvSpPr>
          <p:cNvPr id="5" name="Content Placeholder 2">
            <a:extLst>
              <a:ext uri="{FF2B5EF4-FFF2-40B4-BE49-F238E27FC236}">
                <a16:creationId xmlns:a16="http://schemas.microsoft.com/office/drawing/2014/main" id="{9CEFC50B-D712-3BC2-47FE-CFF07FEFE14D}"/>
              </a:ext>
            </a:extLst>
          </p:cNvPr>
          <p:cNvSpPr txBox="1">
            <a:spLocks/>
          </p:cNvSpPr>
          <p:nvPr/>
        </p:nvSpPr>
        <p:spPr>
          <a:xfrm>
            <a:off x="3357693" y="1141894"/>
            <a:ext cx="5476613" cy="367338"/>
          </a:xfrm>
          <a:prstGeom prst="rect">
            <a:avLst/>
          </a:prstGeom>
          <a:solidFill>
            <a:schemeClr val="bg1">
              <a:lumMod val="95000"/>
            </a:schemeClr>
          </a:solidFill>
          <a:ln w="12700">
            <a:solidFill>
              <a:srgbClr val="C00000"/>
            </a:solidFill>
          </a:ln>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{"FL89":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"METADATA": </a:t>
            </a:r>
            <a:r>
              <a:rPr lang="en-US" sz="16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6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TextBox 5">
            <a:extLst>
              <a:ext uri="{FF2B5EF4-FFF2-40B4-BE49-F238E27FC236}">
                <a16:creationId xmlns:a16="http://schemas.microsoft.com/office/drawing/2014/main" id="{D492EC20-7B50-3614-E582-468FB749EF2C}"/>
              </a:ext>
            </a:extLst>
          </p:cNvPr>
          <p:cNvSpPr txBox="1"/>
          <p:nvPr/>
        </p:nvSpPr>
        <p:spPr>
          <a:xfrm>
            <a:off x="3117556" y="1753089"/>
            <a:ext cx="5956885" cy="2031325"/>
          </a:xfrm>
          <a:prstGeom prst="rect">
            <a:avLst/>
          </a:prstGeom>
          <a:noFill/>
          <a:ln>
            <a:solidFill>
              <a:schemeClr val="tx1"/>
            </a:solidFill>
          </a:ln>
        </p:spPr>
        <p:txBody>
          <a:bodyPr wrap="square" rtlCol="0">
            <a:spAutoFit/>
          </a:bodyPr>
          <a:lstStyle/>
          <a:p>
            <a:r>
              <a:rPr lang="en-US" dirty="0"/>
              <a:t>(Remember that we need to return a dictionary of </a:t>
            </a:r>
            <a:r>
              <a:rPr lang="en-US" dirty="0" err="1"/>
              <a:t>xarrays</a:t>
            </a:r>
            <a:r>
              <a:rPr lang="en-US" dirty="0"/>
              <a:t>!)</a:t>
            </a:r>
          </a:p>
          <a:p>
            <a:endParaRPr lang="en-US" dirty="0"/>
          </a:p>
          <a:p>
            <a:r>
              <a:rPr lang="en-US" dirty="0"/>
              <a:t>With that your first reader is done! Congratulations! Let’s take a moment now to make sure you copy/pasted everything and that your indentation is correct for everything. Everything starting </a:t>
            </a:r>
            <a:r>
              <a:rPr lang="en-US" b="1" dirty="0"/>
              <a:t>after</a:t>
            </a:r>
            <a:r>
              <a:rPr lang="en-US" dirty="0"/>
              <a:t> this line should be indented by 4 or so spaces…</a:t>
            </a:r>
          </a:p>
        </p:txBody>
      </p:sp>
      <p:cxnSp>
        <p:nvCxnSpPr>
          <p:cNvPr id="7" name="Straight Arrow Connector 6">
            <a:extLst>
              <a:ext uri="{FF2B5EF4-FFF2-40B4-BE49-F238E27FC236}">
                <a16:creationId xmlns:a16="http://schemas.microsoft.com/office/drawing/2014/main" id="{9D145CF8-0978-0A63-B767-D36DD53A9D3C}"/>
              </a:ext>
            </a:extLst>
          </p:cNvPr>
          <p:cNvCxnSpPr>
            <a:cxnSpLocks/>
            <a:stCxn id="6" idx="0"/>
            <a:endCxn id="5" idx="2"/>
          </p:cNvCxnSpPr>
          <p:nvPr/>
        </p:nvCxnSpPr>
        <p:spPr>
          <a:xfrm flipV="1">
            <a:off x="6095999" y="1509232"/>
            <a:ext cx="1" cy="2438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Content Placeholder 2">
            <a:extLst>
              <a:ext uri="{FF2B5EF4-FFF2-40B4-BE49-F238E27FC236}">
                <a16:creationId xmlns:a16="http://schemas.microsoft.com/office/drawing/2014/main" id="{86415236-9E0D-192C-84C7-DE1DDC8A1FAF}"/>
              </a:ext>
            </a:extLst>
          </p:cNvPr>
          <p:cNvSpPr txBox="1">
            <a:spLocks/>
          </p:cNvSpPr>
          <p:nvPr/>
        </p:nvSpPr>
        <p:spPr>
          <a:xfrm>
            <a:off x="238123" y="4028271"/>
            <a:ext cx="11715750" cy="473708"/>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def call(</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chans</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area_def</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self_register</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a:t>
            </a:r>
          </a:p>
        </p:txBody>
      </p:sp>
      <p:cxnSp>
        <p:nvCxnSpPr>
          <p:cNvPr id="11" name="Straight Arrow Connector 10">
            <a:extLst>
              <a:ext uri="{FF2B5EF4-FFF2-40B4-BE49-F238E27FC236}">
                <a16:creationId xmlns:a16="http://schemas.microsoft.com/office/drawing/2014/main" id="{5D269945-479D-8EFC-11C5-DEFDA974B03D}"/>
              </a:ext>
            </a:extLst>
          </p:cNvPr>
          <p:cNvCxnSpPr>
            <a:cxnSpLocks/>
            <a:stCxn id="6" idx="2"/>
            <a:endCxn id="10" idx="0"/>
          </p:cNvCxnSpPr>
          <p:nvPr/>
        </p:nvCxnSpPr>
        <p:spPr>
          <a:xfrm flipH="1">
            <a:off x="6095998" y="3784414"/>
            <a:ext cx="1" cy="24385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3690886F-5E36-CD2B-EF78-F27A8D546122}"/>
              </a:ext>
            </a:extLst>
          </p:cNvPr>
          <p:cNvSpPr txBox="1"/>
          <p:nvPr/>
        </p:nvSpPr>
        <p:spPr>
          <a:xfrm>
            <a:off x="3061802" y="4670137"/>
            <a:ext cx="6068391" cy="369332"/>
          </a:xfrm>
          <a:prstGeom prst="rect">
            <a:avLst/>
          </a:prstGeom>
          <a:noFill/>
          <a:ln>
            <a:solidFill>
              <a:schemeClr val="tx1"/>
            </a:solidFill>
          </a:ln>
        </p:spPr>
        <p:txBody>
          <a:bodyPr wrap="square" rtlCol="0">
            <a:spAutoFit/>
          </a:bodyPr>
          <a:lstStyle/>
          <a:p>
            <a:r>
              <a:rPr lang="en-US" dirty="0"/>
              <a:t>…and these lines should be indented an additional 4 spaces</a:t>
            </a:r>
          </a:p>
        </p:txBody>
      </p:sp>
      <p:sp>
        <p:nvSpPr>
          <p:cNvPr id="15" name="Content Placeholder 2">
            <a:extLst>
              <a:ext uri="{FF2B5EF4-FFF2-40B4-BE49-F238E27FC236}">
                <a16:creationId xmlns:a16="http://schemas.microsoft.com/office/drawing/2014/main" id="{83E08555-6655-7608-68A0-EF45B7B82FF6}"/>
              </a:ext>
            </a:extLst>
          </p:cNvPr>
          <p:cNvSpPr txBox="1">
            <a:spLocks/>
          </p:cNvSpPr>
          <p:nvPr/>
        </p:nvSpPr>
        <p:spPr>
          <a:xfrm>
            <a:off x="3117555" y="5336131"/>
            <a:ext cx="5956885" cy="723557"/>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LOG.info("</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requested. Returning")</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{"METADATA":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cxnSp>
        <p:nvCxnSpPr>
          <p:cNvPr id="16" name="Straight Arrow Connector 15">
            <a:extLst>
              <a:ext uri="{FF2B5EF4-FFF2-40B4-BE49-F238E27FC236}">
                <a16:creationId xmlns:a16="http://schemas.microsoft.com/office/drawing/2014/main" id="{3EFDC231-66FD-0012-0F6C-CC3F2CF71ECD}"/>
              </a:ext>
            </a:extLst>
          </p:cNvPr>
          <p:cNvCxnSpPr>
            <a:cxnSpLocks/>
            <a:stCxn id="14" idx="2"/>
            <a:endCxn id="15" idx="0"/>
          </p:cNvCxnSpPr>
          <p:nvPr/>
        </p:nvCxnSpPr>
        <p:spPr>
          <a:xfrm>
            <a:off x="6095998" y="5039469"/>
            <a:ext cx="0" cy="29666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8" name="Content Placeholder 2">
            <a:extLst>
              <a:ext uri="{FF2B5EF4-FFF2-40B4-BE49-F238E27FC236}">
                <a16:creationId xmlns:a16="http://schemas.microsoft.com/office/drawing/2014/main" id="{8880786D-D07D-5670-DEAD-0E59C5971F97}"/>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$GEOIPS_PACKAGES_DIR/geoips_plugin_example/geoips_plugin_example/plugins/modules/readers/fl89_value_hdf5.py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1089743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52559-28BB-9C5B-6521-9B8FDCD3265B}"/>
              </a:ext>
            </a:extLst>
          </p:cNvPr>
          <p:cNvSpPr>
            <a:spLocks noGrp="1"/>
          </p:cNvSpPr>
          <p:nvPr>
            <p:ph type="title"/>
          </p:nvPr>
        </p:nvSpPr>
        <p:spPr>
          <a:xfrm>
            <a:off x="0" y="0"/>
            <a:ext cx="10515600" cy="1325563"/>
          </a:xfrm>
        </p:spPr>
        <p:txBody>
          <a:bodyPr/>
          <a:lstStyle/>
          <a:p>
            <a:r>
              <a:rPr lang="en-US" b="1" dirty="0"/>
              <a:t>Testing (1 of 3)</a:t>
            </a:r>
          </a:p>
        </p:txBody>
      </p:sp>
      <p:sp>
        <p:nvSpPr>
          <p:cNvPr id="4" name="Slide Number Placeholder 3">
            <a:extLst>
              <a:ext uri="{FF2B5EF4-FFF2-40B4-BE49-F238E27FC236}">
                <a16:creationId xmlns:a16="http://schemas.microsoft.com/office/drawing/2014/main" id="{F95C7BF8-2E39-8A84-60FD-A01BE07BCE9B}"/>
              </a:ext>
            </a:extLst>
          </p:cNvPr>
          <p:cNvSpPr>
            <a:spLocks noGrp="1"/>
          </p:cNvSpPr>
          <p:nvPr>
            <p:ph type="sldNum" sz="quarter" idx="12"/>
          </p:nvPr>
        </p:nvSpPr>
        <p:spPr/>
        <p:txBody>
          <a:bodyPr/>
          <a:lstStyle/>
          <a:p>
            <a:fld id="{D8BA75A1-EC5A-494E-B06C-11540ED2B081}" type="slidenum">
              <a:rPr lang="en-US" smtClean="0"/>
              <a:t>22</a:t>
            </a:fld>
            <a:endParaRPr lang="en-US"/>
          </a:p>
        </p:txBody>
      </p:sp>
      <p:sp>
        <p:nvSpPr>
          <p:cNvPr id="5" name="TextBox 4">
            <a:extLst>
              <a:ext uri="{FF2B5EF4-FFF2-40B4-BE49-F238E27FC236}">
                <a16:creationId xmlns:a16="http://schemas.microsoft.com/office/drawing/2014/main" id="{C5EABA28-A806-8562-EB44-EE9A9B321FCE}"/>
              </a:ext>
            </a:extLst>
          </p:cNvPr>
          <p:cNvSpPr txBox="1"/>
          <p:nvPr/>
        </p:nvSpPr>
        <p:spPr>
          <a:xfrm>
            <a:off x="679159" y="1011555"/>
            <a:ext cx="1083368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/plugins/</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yaml</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/products</a:t>
            </a:r>
          </a:p>
        </p:txBody>
      </p:sp>
      <p:sp>
        <p:nvSpPr>
          <p:cNvPr id="6" name="TextBox 5">
            <a:extLst>
              <a:ext uri="{FF2B5EF4-FFF2-40B4-BE49-F238E27FC236}">
                <a16:creationId xmlns:a16="http://schemas.microsoft.com/office/drawing/2014/main" id="{4E95BCF0-03DC-8F2B-2396-959E758E99E8}"/>
              </a:ext>
            </a:extLst>
          </p:cNvPr>
          <p:cNvSpPr txBox="1"/>
          <p:nvPr/>
        </p:nvSpPr>
        <p:spPr>
          <a:xfrm>
            <a:off x="4391460" y="1568531"/>
            <a:ext cx="3409079" cy="369332"/>
          </a:xfrm>
          <a:prstGeom prst="rect">
            <a:avLst/>
          </a:prstGeom>
          <a:noFill/>
          <a:ln>
            <a:solidFill>
              <a:schemeClr val="tx1"/>
            </a:solidFill>
          </a:ln>
        </p:spPr>
        <p:txBody>
          <a:bodyPr wrap="square" rtlCol="0">
            <a:spAutoFit/>
          </a:bodyPr>
          <a:lstStyle/>
          <a:p>
            <a:r>
              <a:rPr lang="en-US" dirty="0"/>
              <a:t>In your favorite text editor open…</a:t>
            </a:r>
          </a:p>
        </p:txBody>
      </p:sp>
      <p:sp>
        <p:nvSpPr>
          <p:cNvPr id="7" name="TextBox 6">
            <a:extLst>
              <a:ext uri="{FF2B5EF4-FFF2-40B4-BE49-F238E27FC236}">
                <a16:creationId xmlns:a16="http://schemas.microsoft.com/office/drawing/2014/main" id="{2F19A2F2-310A-5BE2-4C88-279CD1B36462}"/>
              </a:ext>
            </a:extLst>
          </p:cNvPr>
          <p:cNvSpPr txBox="1"/>
          <p:nvPr/>
        </p:nvSpPr>
        <p:spPr>
          <a:xfrm>
            <a:off x="5188415" y="2167841"/>
            <a:ext cx="1815167"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fl89.yaml</a:t>
            </a:r>
          </a:p>
        </p:txBody>
      </p:sp>
      <p:cxnSp>
        <p:nvCxnSpPr>
          <p:cNvPr id="8" name="Straight Arrow Connector 7">
            <a:extLst>
              <a:ext uri="{FF2B5EF4-FFF2-40B4-BE49-F238E27FC236}">
                <a16:creationId xmlns:a16="http://schemas.microsoft.com/office/drawing/2014/main" id="{A96E0FC0-9F09-0994-8750-F12CA6915D58}"/>
              </a:ext>
            </a:extLst>
          </p:cNvPr>
          <p:cNvCxnSpPr>
            <a:cxnSpLocks/>
            <a:stCxn id="5" idx="2"/>
            <a:endCxn id="6" idx="0"/>
          </p:cNvCxnSpPr>
          <p:nvPr/>
        </p:nvCxnSpPr>
        <p:spPr>
          <a:xfrm>
            <a:off x="6096000" y="1350109"/>
            <a:ext cx="0" cy="21842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38864FC4-C2E2-2E61-0B48-0FE9523C3277}"/>
              </a:ext>
            </a:extLst>
          </p:cNvPr>
          <p:cNvCxnSpPr>
            <a:cxnSpLocks/>
            <a:stCxn id="6" idx="2"/>
            <a:endCxn id="7" idx="0"/>
          </p:cNvCxnSpPr>
          <p:nvPr/>
        </p:nvCxnSpPr>
        <p:spPr>
          <a:xfrm flipH="1">
            <a:off x="6095999" y="1937863"/>
            <a:ext cx="1"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Content Placeholder 2">
            <a:extLst>
              <a:ext uri="{FF2B5EF4-FFF2-40B4-BE49-F238E27FC236}">
                <a16:creationId xmlns:a16="http://schemas.microsoft.com/office/drawing/2014/main" id="{AB0A9AFB-EEC6-1EF8-B171-80CE03C67B3E}"/>
              </a:ext>
            </a:extLst>
          </p:cNvPr>
          <p:cNvSpPr txBox="1">
            <a:spLocks/>
          </p:cNvSpPr>
          <p:nvPr/>
        </p:nvSpPr>
        <p:spPr>
          <a:xfrm>
            <a:off x="1343635" y="2768007"/>
            <a:ext cx="9504726" cy="3672600"/>
          </a:xfrm>
          <a:prstGeom prst="rect">
            <a:avLst/>
          </a:prstGeom>
          <a:solidFill>
            <a:schemeClr val="bg1">
              <a:lumMod val="95000"/>
            </a:schemeClr>
          </a:solidFill>
          <a:ln w="12700">
            <a:solidFill>
              <a:srgbClr val="C00000"/>
            </a:solidFill>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interface: products</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family: list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name: fl89</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docstring: The fl89 products configuration, which produces a GREAT DEAL!</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spec:</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products:</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name: coupon</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["fl89"]</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docstring: Coupon</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product_defaults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RGB-Default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spec:</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variables: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ChanRed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ChanGrn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ChanBlu</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scale_factor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0.003</a:t>
            </a:r>
          </a:p>
        </p:txBody>
      </p:sp>
      <p:cxnSp>
        <p:nvCxnSpPr>
          <p:cNvPr id="17" name="Straight Arrow Connector 16">
            <a:extLst>
              <a:ext uri="{FF2B5EF4-FFF2-40B4-BE49-F238E27FC236}">
                <a16:creationId xmlns:a16="http://schemas.microsoft.com/office/drawing/2014/main" id="{EA13E35B-07B3-0E68-9CCA-F451DC14A5DB}"/>
              </a:ext>
            </a:extLst>
          </p:cNvPr>
          <p:cNvCxnSpPr>
            <a:cxnSpLocks/>
            <a:stCxn id="7" idx="2"/>
            <a:endCxn id="16" idx="0"/>
          </p:cNvCxnSpPr>
          <p:nvPr/>
        </p:nvCxnSpPr>
        <p:spPr>
          <a:xfrm flipH="1">
            <a:off x="6095998" y="2506395"/>
            <a:ext cx="1" cy="26161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00D65696-1D19-BFA2-B929-A55502F3811C}"/>
              </a:ext>
            </a:extLst>
          </p:cNvPr>
          <p:cNvSpPr txBox="1"/>
          <p:nvPr/>
        </p:nvSpPr>
        <p:spPr>
          <a:xfrm>
            <a:off x="5884874" y="4528012"/>
            <a:ext cx="2982290" cy="646331"/>
          </a:xfrm>
          <a:prstGeom prst="rect">
            <a:avLst/>
          </a:prstGeom>
          <a:solidFill>
            <a:schemeClr val="bg1"/>
          </a:solidFill>
          <a:ln>
            <a:solidFill>
              <a:schemeClr val="tx1"/>
            </a:solidFill>
          </a:ln>
        </p:spPr>
        <p:txBody>
          <a:bodyPr wrap="square" rtlCol="0">
            <a:spAutoFit/>
          </a:bodyPr>
          <a:lstStyle/>
          <a:p>
            <a:r>
              <a:rPr lang="en-US" dirty="0"/>
              <a:t>These values have to match what the reader calls them</a:t>
            </a:r>
          </a:p>
        </p:txBody>
      </p:sp>
      <p:cxnSp>
        <p:nvCxnSpPr>
          <p:cNvPr id="22" name="Straight Arrow Connector 21">
            <a:extLst>
              <a:ext uri="{FF2B5EF4-FFF2-40B4-BE49-F238E27FC236}">
                <a16:creationId xmlns:a16="http://schemas.microsoft.com/office/drawing/2014/main" id="{D0A7E09E-8C6D-A715-84FB-9EE57ADF5168}"/>
              </a:ext>
            </a:extLst>
          </p:cNvPr>
          <p:cNvCxnSpPr>
            <a:cxnSpLocks/>
            <a:stCxn id="20" idx="1"/>
          </p:cNvCxnSpPr>
          <p:nvPr/>
        </p:nvCxnSpPr>
        <p:spPr>
          <a:xfrm flipH="1" flipV="1">
            <a:off x="4177717" y="4723002"/>
            <a:ext cx="1707157" cy="12817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69FEEB51-4D8E-73B0-1B49-B843DF4FC7C4}"/>
              </a:ext>
            </a:extLst>
          </p:cNvPr>
          <p:cNvCxnSpPr>
            <a:cxnSpLocks/>
            <a:stCxn id="20" idx="1"/>
          </p:cNvCxnSpPr>
          <p:nvPr/>
        </p:nvCxnSpPr>
        <p:spPr>
          <a:xfrm flipH="1">
            <a:off x="4018327" y="4851178"/>
            <a:ext cx="1866547" cy="7694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1C2F206D-34FA-9134-67C3-2AAAB1F938D1}"/>
              </a:ext>
            </a:extLst>
          </p:cNvPr>
          <p:cNvCxnSpPr>
            <a:cxnSpLocks/>
          </p:cNvCxnSpPr>
          <p:nvPr/>
        </p:nvCxnSpPr>
        <p:spPr>
          <a:xfrm flipH="1">
            <a:off x="4849533" y="4851177"/>
            <a:ext cx="1035341" cy="76944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5AD833E8-70A7-C4CF-1E9F-C24C4F0CA2BA}"/>
              </a:ext>
            </a:extLst>
          </p:cNvPr>
          <p:cNvCxnSpPr>
            <a:cxnSpLocks/>
            <a:stCxn id="20" idx="1"/>
          </p:cNvCxnSpPr>
          <p:nvPr/>
        </p:nvCxnSpPr>
        <p:spPr>
          <a:xfrm flipH="1">
            <a:off x="5696123" y="4851178"/>
            <a:ext cx="188751" cy="7694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326D9A6E-4A78-88D2-AD80-C87388944407}"/>
              </a:ext>
            </a:extLst>
          </p:cNvPr>
          <p:cNvSpPr txBox="1"/>
          <p:nvPr/>
        </p:nvSpPr>
        <p:spPr>
          <a:xfrm>
            <a:off x="7003582" y="5708755"/>
            <a:ext cx="3685392" cy="646331"/>
          </a:xfrm>
          <a:prstGeom prst="rect">
            <a:avLst/>
          </a:prstGeom>
          <a:solidFill>
            <a:schemeClr val="bg1"/>
          </a:solidFill>
          <a:ln>
            <a:solidFill>
              <a:schemeClr val="tx1"/>
            </a:solidFill>
          </a:ln>
        </p:spPr>
        <p:txBody>
          <a:bodyPr wrap="square" rtlCol="0">
            <a:spAutoFit/>
          </a:bodyPr>
          <a:lstStyle/>
          <a:p>
            <a:r>
              <a:rPr lang="en-US" dirty="0"/>
              <a:t>To learn more about </a:t>
            </a:r>
            <a:r>
              <a:rPr lang="en-US" b="1" dirty="0"/>
              <a:t>product </a:t>
            </a:r>
            <a:r>
              <a:rPr lang="en-US" dirty="0"/>
              <a:t>files, consult the main workshop notes!</a:t>
            </a:r>
          </a:p>
        </p:txBody>
      </p:sp>
      <p:sp>
        <p:nvSpPr>
          <p:cNvPr id="35" name="Content Placeholder 2">
            <a:extLst>
              <a:ext uri="{FF2B5EF4-FFF2-40B4-BE49-F238E27FC236}">
                <a16:creationId xmlns:a16="http://schemas.microsoft.com/office/drawing/2014/main" id="{25330E69-3BF0-09AC-E9F1-0B171E5C8093}"/>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$GEOIPS_PACKAGES_DIR/geoips_plugin_example/geoips_plugin_example/plugins/yaml/products/fl89.yaml</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931517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8B788-6203-724B-7F88-A74EFF27F0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3F34E6-2632-FFD2-712D-580D780D5CEC}"/>
              </a:ext>
            </a:extLst>
          </p:cNvPr>
          <p:cNvSpPr>
            <a:spLocks noGrp="1"/>
          </p:cNvSpPr>
          <p:nvPr>
            <p:ph type="title"/>
          </p:nvPr>
        </p:nvSpPr>
        <p:spPr>
          <a:xfrm>
            <a:off x="0" y="0"/>
            <a:ext cx="10515600" cy="1325563"/>
          </a:xfrm>
        </p:spPr>
        <p:txBody>
          <a:bodyPr/>
          <a:lstStyle/>
          <a:p>
            <a:r>
              <a:rPr lang="en-US" b="1" dirty="0"/>
              <a:t>Testing (2 of 3)</a:t>
            </a:r>
          </a:p>
        </p:txBody>
      </p:sp>
      <p:sp>
        <p:nvSpPr>
          <p:cNvPr id="4" name="Slide Number Placeholder 3">
            <a:extLst>
              <a:ext uri="{FF2B5EF4-FFF2-40B4-BE49-F238E27FC236}">
                <a16:creationId xmlns:a16="http://schemas.microsoft.com/office/drawing/2014/main" id="{63E59C48-C49D-B114-CFE6-FADFD9253E75}"/>
              </a:ext>
            </a:extLst>
          </p:cNvPr>
          <p:cNvSpPr>
            <a:spLocks noGrp="1"/>
          </p:cNvSpPr>
          <p:nvPr>
            <p:ph type="sldNum" sz="quarter" idx="12"/>
          </p:nvPr>
        </p:nvSpPr>
        <p:spPr/>
        <p:txBody>
          <a:bodyPr/>
          <a:lstStyle/>
          <a:p>
            <a:fld id="{D8BA75A1-EC5A-494E-B06C-11540ED2B081}" type="slidenum">
              <a:rPr lang="en-US" smtClean="0"/>
              <a:t>23</a:t>
            </a:fld>
            <a:endParaRPr lang="en-US"/>
          </a:p>
        </p:txBody>
      </p:sp>
      <p:sp>
        <p:nvSpPr>
          <p:cNvPr id="5" name="TextBox 4">
            <a:extLst>
              <a:ext uri="{FF2B5EF4-FFF2-40B4-BE49-F238E27FC236}">
                <a16:creationId xmlns:a16="http://schemas.microsoft.com/office/drawing/2014/main" id="{CCE1B1A9-8E36-5BFE-9B25-24FB64A129D7}"/>
              </a:ext>
            </a:extLst>
          </p:cNvPr>
          <p:cNvSpPr txBox="1"/>
          <p:nvPr/>
        </p:nvSpPr>
        <p:spPr>
          <a:xfrm>
            <a:off x="4682980" y="2973979"/>
            <a:ext cx="3165795"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p>
        </p:txBody>
      </p:sp>
      <p:cxnSp>
        <p:nvCxnSpPr>
          <p:cNvPr id="8" name="Straight Arrow Connector 7">
            <a:extLst>
              <a:ext uri="{FF2B5EF4-FFF2-40B4-BE49-F238E27FC236}">
                <a16:creationId xmlns:a16="http://schemas.microsoft.com/office/drawing/2014/main" id="{1F2C1A4B-C960-0A81-E70B-5F30D1117B39}"/>
              </a:ext>
            </a:extLst>
          </p:cNvPr>
          <p:cNvCxnSpPr>
            <a:cxnSpLocks/>
            <a:endCxn id="10" idx="0"/>
          </p:cNvCxnSpPr>
          <p:nvPr/>
        </p:nvCxnSpPr>
        <p:spPr>
          <a:xfrm>
            <a:off x="6265877" y="3312533"/>
            <a:ext cx="0" cy="28125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5DC575E0-AC65-AEF5-8615-E4C174037702}"/>
              </a:ext>
            </a:extLst>
          </p:cNvPr>
          <p:cNvSpPr txBox="1"/>
          <p:nvPr/>
        </p:nvSpPr>
        <p:spPr>
          <a:xfrm>
            <a:off x="3921154" y="3593785"/>
            <a:ext cx="4689446"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pip install –e </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endPar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15257031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4C69E-F8AA-F0D2-5E2F-ACFFDC211A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5C5A97-2530-A9E4-FDDA-4F21D0B5A2FB}"/>
              </a:ext>
            </a:extLst>
          </p:cNvPr>
          <p:cNvSpPr>
            <a:spLocks noGrp="1"/>
          </p:cNvSpPr>
          <p:nvPr>
            <p:ph type="title"/>
          </p:nvPr>
        </p:nvSpPr>
        <p:spPr>
          <a:xfrm>
            <a:off x="0" y="0"/>
            <a:ext cx="10515600" cy="1325563"/>
          </a:xfrm>
        </p:spPr>
        <p:txBody>
          <a:bodyPr/>
          <a:lstStyle/>
          <a:p>
            <a:r>
              <a:rPr lang="en-US" b="1" dirty="0"/>
              <a:t>Testing (3 of 3)</a:t>
            </a:r>
          </a:p>
        </p:txBody>
      </p:sp>
      <p:sp>
        <p:nvSpPr>
          <p:cNvPr id="4" name="Slide Number Placeholder 3">
            <a:extLst>
              <a:ext uri="{FF2B5EF4-FFF2-40B4-BE49-F238E27FC236}">
                <a16:creationId xmlns:a16="http://schemas.microsoft.com/office/drawing/2014/main" id="{DAFABF58-48A5-6A09-6327-69EEEE3601F2}"/>
              </a:ext>
            </a:extLst>
          </p:cNvPr>
          <p:cNvSpPr>
            <a:spLocks noGrp="1"/>
          </p:cNvSpPr>
          <p:nvPr>
            <p:ph type="sldNum" sz="quarter" idx="12"/>
          </p:nvPr>
        </p:nvSpPr>
        <p:spPr/>
        <p:txBody>
          <a:bodyPr/>
          <a:lstStyle/>
          <a:p>
            <a:fld id="{D8BA75A1-EC5A-494E-B06C-11540ED2B081}" type="slidenum">
              <a:rPr lang="en-US" smtClean="0"/>
              <a:t>24</a:t>
            </a:fld>
            <a:endParaRPr lang="en-US"/>
          </a:p>
        </p:txBody>
      </p:sp>
      <p:sp>
        <p:nvSpPr>
          <p:cNvPr id="5" name="TextBox 4">
            <a:extLst>
              <a:ext uri="{FF2B5EF4-FFF2-40B4-BE49-F238E27FC236}">
                <a16:creationId xmlns:a16="http://schemas.microsoft.com/office/drawing/2014/main" id="{5F02867D-BCBA-42CD-ABB5-765811DE0180}"/>
              </a:ext>
            </a:extLst>
          </p:cNvPr>
          <p:cNvSpPr txBox="1"/>
          <p:nvPr/>
        </p:nvSpPr>
        <p:spPr>
          <a:xfrm>
            <a:off x="2411660" y="971728"/>
            <a:ext cx="736868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/tests/scripts</a:t>
            </a:r>
          </a:p>
        </p:txBody>
      </p:sp>
      <p:sp>
        <p:nvSpPr>
          <p:cNvPr id="3" name="TextBox 2">
            <a:extLst>
              <a:ext uri="{FF2B5EF4-FFF2-40B4-BE49-F238E27FC236}">
                <a16:creationId xmlns:a16="http://schemas.microsoft.com/office/drawing/2014/main" id="{643A2D84-2544-D627-ED24-E72B4675C658}"/>
              </a:ext>
            </a:extLst>
          </p:cNvPr>
          <p:cNvSpPr txBox="1"/>
          <p:nvPr/>
        </p:nvSpPr>
        <p:spPr>
          <a:xfrm>
            <a:off x="4391459" y="1510121"/>
            <a:ext cx="3409079" cy="369332"/>
          </a:xfrm>
          <a:prstGeom prst="rect">
            <a:avLst/>
          </a:prstGeom>
          <a:noFill/>
          <a:ln>
            <a:solidFill>
              <a:schemeClr val="tx1"/>
            </a:solidFill>
          </a:ln>
        </p:spPr>
        <p:txBody>
          <a:bodyPr wrap="square" rtlCol="0">
            <a:spAutoFit/>
          </a:bodyPr>
          <a:lstStyle/>
          <a:p>
            <a:r>
              <a:rPr lang="en-US" dirty="0"/>
              <a:t>In your favorite text editor open…</a:t>
            </a:r>
          </a:p>
        </p:txBody>
      </p:sp>
      <p:sp>
        <p:nvSpPr>
          <p:cNvPr id="9" name="TextBox 8">
            <a:extLst>
              <a:ext uri="{FF2B5EF4-FFF2-40B4-BE49-F238E27FC236}">
                <a16:creationId xmlns:a16="http://schemas.microsoft.com/office/drawing/2014/main" id="{80A77706-9952-8E64-BA54-6FFBFF1F410F}"/>
              </a:ext>
            </a:extLst>
          </p:cNvPr>
          <p:cNvSpPr txBox="1"/>
          <p:nvPr/>
        </p:nvSpPr>
        <p:spPr>
          <a:xfrm>
            <a:off x="4900873" y="2110282"/>
            <a:ext cx="239025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fl89_coupon.sh</a:t>
            </a:r>
          </a:p>
        </p:txBody>
      </p:sp>
      <p:cxnSp>
        <p:nvCxnSpPr>
          <p:cNvPr id="10" name="Straight Arrow Connector 9">
            <a:extLst>
              <a:ext uri="{FF2B5EF4-FFF2-40B4-BE49-F238E27FC236}">
                <a16:creationId xmlns:a16="http://schemas.microsoft.com/office/drawing/2014/main" id="{3F360AF3-98D9-1AD7-632E-CCBF955F1DA1}"/>
              </a:ext>
            </a:extLst>
          </p:cNvPr>
          <p:cNvCxnSpPr>
            <a:cxnSpLocks/>
          </p:cNvCxnSpPr>
          <p:nvPr/>
        </p:nvCxnSpPr>
        <p:spPr>
          <a:xfrm>
            <a:off x="6096000" y="1898036"/>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ED420D0-2513-441F-8E9E-1E8947741AEF}"/>
              </a:ext>
            </a:extLst>
          </p:cNvPr>
          <p:cNvCxnSpPr>
            <a:cxnSpLocks/>
            <a:stCxn id="5" idx="2"/>
          </p:cNvCxnSpPr>
          <p:nvPr/>
        </p:nvCxnSpPr>
        <p:spPr>
          <a:xfrm>
            <a:off x="6096000" y="1310282"/>
            <a:ext cx="0" cy="21842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3005B485-788C-A2F1-BB64-E5C5F19AB7E2}"/>
              </a:ext>
            </a:extLst>
          </p:cNvPr>
          <p:cNvCxnSpPr>
            <a:cxnSpLocks/>
          </p:cNvCxnSpPr>
          <p:nvPr/>
        </p:nvCxnSpPr>
        <p:spPr>
          <a:xfrm>
            <a:off x="6096000" y="2466568"/>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Content Placeholder 2">
            <a:extLst>
              <a:ext uri="{FF2B5EF4-FFF2-40B4-BE49-F238E27FC236}">
                <a16:creationId xmlns:a16="http://schemas.microsoft.com/office/drawing/2014/main" id="{B13BC56C-83B1-BC92-2537-89D33CBA82F0}"/>
              </a:ext>
            </a:extLst>
          </p:cNvPr>
          <p:cNvSpPr txBox="1">
            <a:spLocks/>
          </p:cNvSpPr>
          <p:nvPr/>
        </p:nvSpPr>
        <p:spPr>
          <a:xfrm>
            <a:off x="1343635" y="2696546"/>
            <a:ext cx="9504726" cy="3672600"/>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#!/bin/bash</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run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single_source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$GEOIPS_TESTDATA_DIR/</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test_data_fl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/GREATSAVINGS.h5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reader_name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fl89_value_hdf5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product_name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coupon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output_formatter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imagery_annotated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filename_formatter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geoips_fname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sector_list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global \</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retval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exit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retval</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2" name="Content Placeholder 2">
            <a:extLst>
              <a:ext uri="{FF2B5EF4-FFF2-40B4-BE49-F238E27FC236}">
                <a16:creationId xmlns:a16="http://schemas.microsoft.com/office/drawing/2014/main" id="{4B54C801-86E3-C205-7A4E-BA343D9329F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$GEOIPS_PACKAGES_DIR/geoips_plugin_example/tests/scripts/fl89_coupon.sh</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3" name="TextBox 32">
            <a:extLst>
              <a:ext uri="{FF2B5EF4-FFF2-40B4-BE49-F238E27FC236}">
                <a16:creationId xmlns:a16="http://schemas.microsoft.com/office/drawing/2014/main" id="{B95A35E9-DF8E-626C-A2DF-4AD2C8C01CD6}"/>
              </a:ext>
            </a:extLst>
          </p:cNvPr>
          <p:cNvSpPr txBox="1"/>
          <p:nvPr/>
        </p:nvSpPr>
        <p:spPr>
          <a:xfrm>
            <a:off x="7053916" y="5575814"/>
            <a:ext cx="3685392" cy="646331"/>
          </a:xfrm>
          <a:prstGeom prst="rect">
            <a:avLst/>
          </a:prstGeom>
          <a:solidFill>
            <a:schemeClr val="bg1"/>
          </a:solidFill>
          <a:ln>
            <a:solidFill>
              <a:schemeClr val="tx1"/>
            </a:solidFill>
          </a:ln>
        </p:spPr>
        <p:txBody>
          <a:bodyPr wrap="square" rtlCol="0">
            <a:spAutoFit/>
          </a:bodyPr>
          <a:lstStyle/>
          <a:p>
            <a:r>
              <a:rPr lang="en-US" dirty="0"/>
              <a:t>To learn more about </a:t>
            </a:r>
            <a:r>
              <a:rPr lang="en-US" b="1" dirty="0"/>
              <a:t>run scripts</a:t>
            </a:r>
            <a:r>
              <a:rPr lang="en-US" dirty="0"/>
              <a:t>, consult the main workshop notes!</a:t>
            </a:r>
          </a:p>
        </p:txBody>
      </p:sp>
    </p:spTree>
    <p:extLst>
      <p:ext uri="{BB962C8B-B14F-4D97-AF65-F5344CB8AC3E}">
        <p14:creationId xmlns:p14="http://schemas.microsoft.com/office/powerpoint/2010/main" val="11912285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66AAD7-A98D-4C1A-817B-4155F8E240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6F82C2-FD13-6C55-7A41-C68856F40C27}"/>
              </a:ext>
            </a:extLst>
          </p:cNvPr>
          <p:cNvSpPr>
            <a:spLocks noGrp="1"/>
          </p:cNvSpPr>
          <p:nvPr>
            <p:ph type="title"/>
          </p:nvPr>
        </p:nvSpPr>
        <p:spPr>
          <a:xfrm>
            <a:off x="0" y="0"/>
            <a:ext cx="10515600" cy="1325563"/>
          </a:xfrm>
        </p:spPr>
        <p:txBody>
          <a:bodyPr>
            <a:normAutofit/>
          </a:bodyPr>
          <a:lstStyle/>
          <a:p>
            <a:r>
              <a:rPr lang="en-US" b="1" dirty="0"/>
              <a:t>It’s the moment of truth (*whip crack*) </a:t>
            </a:r>
            <a:br>
              <a:rPr lang="en-US" b="1" dirty="0"/>
            </a:br>
            <a:r>
              <a:rPr lang="en-US" sz="1200" b="1" dirty="0"/>
              <a:t>(Actually, after writing this, I listened to the song and I don’t think it’s a whip crack? Just some generic ‘80s sounding swish.)</a:t>
            </a:r>
            <a:endParaRPr lang="en-US" b="1" dirty="0"/>
          </a:p>
        </p:txBody>
      </p:sp>
      <p:sp>
        <p:nvSpPr>
          <p:cNvPr id="4" name="Slide Number Placeholder 3">
            <a:extLst>
              <a:ext uri="{FF2B5EF4-FFF2-40B4-BE49-F238E27FC236}">
                <a16:creationId xmlns:a16="http://schemas.microsoft.com/office/drawing/2014/main" id="{C9616892-8239-C84D-BDF6-BA9537C8F3E6}"/>
              </a:ext>
            </a:extLst>
          </p:cNvPr>
          <p:cNvSpPr>
            <a:spLocks noGrp="1"/>
          </p:cNvSpPr>
          <p:nvPr>
            <p:ph type="sldNum" sz="quarter" idx="12"/>
          </p:nvPr>
        </p:nvSpPr>
        <p:spPr/>
        <p:txBody>
          <a:bodyPr/>
          <a:lstStyle/>
          <a:p>
            <a:fld id="{D8BA75A1-EC5A-494E-B06C-11540ED2B081}" type="slidenum">
              <a:rPr lang="en-US" smtClean="0"/>
              <a:t>25</a:t>
            </a:fld>
            <a:endParaRPr lang="en-US"/>
          </a:p>
        </p:txBody>
      </p:sp>
      <p:sp>
        <p:nvSpPr>
          <p:cNvPr id="5" name="TextBox 4">
            <a:extLst>
              <a:ext uri="{FF2B5EF4-FFF2-40B4-BE49-F238E27FC236}">
                <a16:creationId xmlns:a16="http://schemas.microsoft.com/office/drawing/2014/main" id="{2D46A9F4-ABA1-9A32-9C70-03B63E034AA5}"/>
              </a:ext>
            </a:extLst>
          </p:cNvPr>
          <p:cNvSpPr txBox="1"/>
          <p:nvPr/>
        </p:nvSpPr>
        <p:spPr>
          <a:xfrm>
            <a:off x="4540454" y="2388650"/>
            <a:ext cx="311109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chmod</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u+x</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fl89_coupon.sh</a:t>
            </a:r>
          </a:p>
        </p:txBody>
      </p:sp>
      <p:sp>
        <p:nvSpPr>
          <p:cNvPr id="9" name="TextBox 8">
            <a:extLst>
              <a:ext uri="{FF2B5EF4-FFF2-40B4-BE49-F238E27FC236}">
                <a16:creationId xmlns:a16="http://schemas.microsoft.com/office/drawing/2014/main" id="{F602F6BE-A503-9944-9B8A-60166339AC38}"/>
              </a:ext>
            </a:extLst>
          </p:cNvPr>
          <p:cNvSpPr txBox="1"/>
          <p:nvPr/>
        </p:nvSpPr>
        <p:spPr>
          <a:xfrm>
            <a:off x="4898077" y="2957182"/>
            <a:ext cx="239025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./fl89_coupon.sh</a:t>
            </a:r>
          </a:p>
        </p:txBody>
      </p:sp>
      <p:cxnSp>
        <p:nvCxnSpPr>
          <p:cNvPr id="10" name="Straight Arrow Connector 9">
            <a:extLst>
              <a:ext uri="{FF2B5EF4-FFF2-40B4-BE49-F238E27FC236}">
                <a16:creationId xmlns:a16="http://schemas.microsoft.com/office/drawing/2014/main" id="{1DD7762F-701E-29FB-99F7-56382C199746}"/>
              </a:ext>
            </a:extLst>
          </p:cNvPr>
          <p:cNvCxnSpPr>
            <a:cxnSpLocks/>
          </p:cNvCxnSpPr>
          <p:nvPr/>
        </p:nvCxnSpPr>
        <p:spPr>
          <a:xfrm>
            <a:off x="6093202" y="2727204"/>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82F3FA2A-D204-BA0A-046C-8A321F847CF3}"/>
              </a:ext>
            </a:extLst>
          </p:cNvPr>
          <p:cNvCxnSpPr>
            <a:cxnSpLocks/>
          </p:cNvCxnSpPr>
          <p:nvPr/>
        </p:nvCxnSpPr>
        <p:spPr>
          <a:xfrm>
            <a:off x="6093202" y="3295736"/>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B858805-879C-D082-6176-824AFE368D63}"/>
              </a:ext>
            </a:extLst>
          </p:cNvPr>
          <p:cNvSpPr txBox="1"/>
          <p:nvPr/>
        </p:nvSpPr>
        <p:spPr>
          <a:xfrm>
            <a:off x="4250506" y="3525714"/>
            <a:ext cx="3685392" cy="923330"/>
          </a:xfrm>
          <a:prstGeom prst="rect">
            <a:avLst/>
          </a:prstGeom>
          <a:solidFill>
            <a:schemeClr val="bg1"/>
          </a:solidFill>
          <a:ln>
            <a:solidFill>
              <a:schemeClr val="tx1"/>
            </a:solidFill>
          </a:ln>
        </p:spPr>
        <p:txBody>
          <a:bodyPr wrap="square" rtlCol="0">
            <a:spAutoFit/>
          </a:bodyPr>
          <a:lstStyle/>
          <a:p>
            <a:r>
              <a:rPr lang="en-US" dirty="0"/>
              <a:t>Did it work? GREAT! Did it not work? ALSO GREAT! Let’s take 10 and try to do some debugging.</a:t>
            </a:r>
          </a:p>
        </p:txBody>
      </p:sp>
      <p:sp>
        <p:nvSpPr>
          <p:cNvPr id="11" name="TextBox 10">
            <a:extLst>
              <a:ext uri="{FF2B5EF4-FFF2-40B4-BE49-F238E27FC236}">
                <a16:creationId xmlns:a16="http://schemas.microsoft.com/office/drawing/2014/main" id="{05FDBF7A-6FBE-53A8-4788-A573C5745660}"/>
              </a:ext>
            </a:extLst>
          </p:cNvPr>
          <p:cNvSpPr txBox="1"/>
          <p:nvPr/>
        </p:nvSpPr>
        <p:spPr>
          <a:xfrm>
            <a:off x="4250506" y="5247554"/>
            <a:ext cx="3685392" cy="646331"/>
          </a:xfrm>
          <a:prstGeom prst="rect">
            <a:avLst/>
          </a:prstGeom>
          <a:solidFill>
            <a:schemeClr val="bg1"/>
          </a:solidFill>
          <a:ln>
            <a:solidFill>
              <a:schemeClr val="tx1"/>
            </a:solidFill>
          </a:ln>
        </p:spPr>
        <p:txBody>
          <a:bodyPr wrap="square" rtlCol="0">
            <a:spAutoFit/>
          </a:bodyPr>
          <a:lstStyle/>
          <a:p>
            <a:pPr algn="ctr"/>
            <a:r>
              <a:rPr lang="en-US" dirty="0"/>
              <a:t>YOU WILL KNOW WHEN YOU GOT IT RIGHT, I PROMISE</a:t>
            </a:r>
          </a:p>
        </p:txBody>
      </p:sp>
    </p:spTree>
    <p:extLst>
      <p:ext uri="{BB962C8B-B14F-4D97-AF65-F5344CB8AC3E}">
        <p14:creationId xmlns:p14="http://schemas.microsoft.com/office/powerpoint/2010/main" val="512059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1D011-1FCE-7141-3DB0-3A539175257D}"/>
              </a:ext>
            </a:extLst>
          </p:cNvPr>
          <p:cNvSpPr>
            <a:spLocks noGrp="1"/>
          </p:cNvSpPr>
          <p:nvPr>
            <p:ph type="title"/>
          </p:nvPr>
        </p:nvSpPr>
        <p:spPr>
          <a:xfrm>
            <a:off x="0" y="0"/>
            <a:ext cx="11601974" cy="1325563"/>
          </a:xfrm>
        </p:spPr>
        <p:txBody>
          <a:bodyPr/>
          <a:lstStyle/>
          <a:p>
            <a:r>
              <a:rPr lang="en-US" b="1" dirty="0"/>
              <a:t>Reader #2 – Data are spread across many files</a:t>
            </a:r>
          </a:p>
        </p:txBody>
      </p:sp>
      <p:sp>
        <p:nvSpPr>
          <p:cNvPr id="4" name="Slide Number Placeholder 3">
            <a:extLst>
              <a:ext uri="{FF2B5EF4-FFF2-40B4-BE49-F238E27FC236}">
                <a16:creationId xmlns:a16="http://schemas.microsoft.com/office/drawing/2014/main" id="{A2BA9ACE-D3DC-B9E9-841E-7548C2603C2A}"/>
              </a:ext>
            </a:extLst>
          </p:cNvPr>
          <p:cNvSpPr>
            <a:spLocks noGrp="1"/>
          </p:cNvSpPr>
          <p:nvPr>
            <p:ph type="sldNum" sz="quarter" idx="12"/>
          </p:nvPr>
        </p:nvSpPr>
        <p:spPr/>
        <p:txBody>
          <a:bodyPr/>
          <a:lstStyle/>
          <a:p>
            <a:fld id="{D8BA75A1-EC5A-494E-B06C-11540ED2B081}" type="slidenum">
              <a:rPr lang="en-US" smtClean="0"/>
              <a:t>26</a:t>
            </a:fld>
            <a:endParaRPr lang="en-US"/>
          </a:p>
        </p:txBody>
      </p:sp>
      <p:pic>
        <p:nvPicPr>
          <p:cNvPr id="8" name="Picture 7" descr="AMSR2 89H PMW product demonstrating what incomplete coverage data looks like from e.g., a polar orbiter">
            <a:extLst>
              <a:ext uri="{FF2B5EF4-FFF2-40B4-BE49-F238E27FC236}">
                <a16:creationId xmlns:a16="http://schemas.microsoft.com/office/drawing/2014/main" id="{4695E90F-BB35-A144-170D-CE2DBF736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6400" y="1065125"/>
            <a:ext cx="5068766" cy="5792875"/>
          </a:xfrm>
          <a:prstGeom prst="rect">
            <a:avLst/>
          </a:prstGeom>
        </p:spPr>
      </p:pic>
    </p:spTree>
    <p:extLst>
      <p:ext uri="{BB962C8B-B14F-4D97-AF65-F5344CB8AC3E}">
        <p14:creationId xmlns:p14="http://schemas.microsoft.com/office/powerpoint/2010/main" val="3619870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A4F8D-4742-48AF-7B8B-E3134FAE8365}"/>
              </a:ext>
            </a:extLst>
          </p:cNvPr>
          <p:cNvSpPr>
            <a:spLocks noGrp="1"/>
          </p:cNvSpPr>
          <p:nvPr>
            <p:ph type="title"/>
          </p:nvPr>
        </p:nvSpPr>
        <p:spPr>
          <a:xfrm>
            <a:off x="0" y="0"/>
            <a:ext cx="10515600" cy="1325563"/>
          </a:xfrm>
        </p:spPr>
        <p:txBody>
          <a:bodyPr/>
          <a:lstStyle/>
          <a:p>
            <a:r>
              <a:rPr lang="en-US" b="1" dirty="0"/>
              <a:t>Many of the same steps!</a:t>
            </a:r>
          </a:p>
        </p:txBody>
      </p:sp>
      <p:sp>
        <p:nvSpPr>
          <p:cNvPr id="4" name="Slide Number Placeholder 3">
            <a:extLst>
              <a:ext uri="{FF2B5EF4-FFF2-40B4-BE49-F238E27FC236}">
                <a16:creationId xmlns:a16="http://schemas.microsoft.com/office/drawing/2014/main" id="{D172DF7B-E6A8-7E42-5FFF-0D0A28C65AC6}"/>
              </a:ext>
            </a:extLst>
          </p:cNvPr>
          <p:cNvSpPr>
            <a:spLocks noGrp="1"/>
          </p:cNvSpPr>
          <p:nvPr>
            <p:ph type="sldNum" sz="quarter" idx="12"/>
          </p:nvPr>
        </p:nvSpPr>
        <p:spPr/>
        <p:txBody>
          <a:bodyPr/>
          <a:lstStyle/>
          <a:p>
            <a:fld id="{D8BA75A1-EC5A-494E-B06C-11540ED2B081}" type="slidenum">
              <a:rPr lang="en-US" smtClean="0"/>
              <a:t>27</a:t>
            </a:fld>
            <a:endParaRPr lang="en-US"/>
          </a:p>
        </p:txBody>
      </p:sp>
      <p:sp>
        <p:nvSpPr>
          <p:cNvPr id="5" name="Content Placeholder 2">
            <a:extLst>
              <a:ext uri="{FF2B5EF4-FFF2-40B4-BE49-F238E27FC236}">
                <a16:creationId xmlns:a16="http://schemas.microsoft.com/office/drawing/2014/main" id="{E742E326-0947-CEE6-5D50-92B38CFA22C3}"/>
              </a:ext>
            </a:extLst>
          </p:cNvPr>
          <p:cNvSpPr txBox="1">
            <a:spLocks/>
          </p:cNvSpPr>
          <p:nvPr/>
        </p:nvSpPr>
        <p:spPr>
          <a:xfrm>
            <a:off x="2277087" y="1905000"/>
            <a:ext cx="3599226" cy="4639292"/>
          </a:xfrm>
          <a:prstGeom prst="rect">
            <a:avLst/>
          </a:prstGeom>
          <a:solidFill>
            <a:schemeClr val="bg1">
              <a:lumMod val="95000"/>
            </a:schemeClr>
          </a:solidFill>
          <a:ln w="12700">
            <a:solidFill>
              <a:srgbClr val="C00000"/>
            </a:solidFill>
          </a:ln>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Part two of the reader demonstration: Polar Orbiters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Flavor Text: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Reader to read data from the very short-lived FL-98 Satellite</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Launched in 1998, The FL-98 satellite was an illegal attempt by</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Frito-Lay to bypass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regularion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introduced by the FCC on broadcasting</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deals over satellite. Thanks to a loophole intentionally left by</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Senator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Glunkus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deals were able to be distributed piecemeal and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reconstructed by the customer. Thus, they launched a new polar</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orbiting satellite, which with its revisit time of 15 days, was able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to deliver one coupon usually before it expired!</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You would think that it played out the same way-- people clamored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to get the excellent deals, causing chaos and requiring another</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FCC ruling to be made, but alas. The satellite exploded after colliding</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with Jack-in-the-Box's attempt at a similar illegal satellite.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Unfortunately, the data from the JITB satellite was never archived,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and has become lost media.</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DARPA's top nerds were able to save one overpass from the FL-98</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satellite, which as part of Satellite History Decade we present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 GeoIPS reader for...</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GREATDEAL_PXX.h5</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Content Placeholder 2">
            <a:extLst>
              <a:ext uri="{FF2B5EF4-FFF2-40B4-BE49-F238E27FC236}">
                <a16:creationId xmlns:a16="http://schemas.microsoft.com/office/drawing/2014/main" id="{7F270248-4980-1806-9C0A-52F190CCF97E}"/>
              </a:ext>
            </a:extLst>
          </p:cNvPr>
          <p:cNvSpPr txBox="1">
            <a:spLocks/>
          </p:cNvSpPr>
          <p:nvPr/>
        </p:nvSpPr>
        <p:spPr>
          <a:xfrm>
            <a:off x="6096000" y="1905000"/>
            <a:ext cx="3599226" cy="4639292"/>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Python Standard Libraries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datetime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logging</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from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os.path</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import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basename</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Third-Party Libraries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import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LOG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logging.getLogger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(__name__)</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interface = "readers"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family = "standard"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name = "fl98_value_hdf5"</a:t>
            </a:r>
          </a:p>
          <a:p>
            <a:pPr marL="0" indent="0">
              <a:buNone/>
            </a:pP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p:txBody>
      </p:sp>
      <p:sp>
        <p:nvSpPr>
          <p:cNvPr id="8" name="TextBox 7">
            <a:extLst>
              <a:ext uri="{FF2B5EF4-FFF2-40B4-BE49-F238E27FC236}">
                <a16:creationId xmlns:a16="http://schemas.microsoft.com/office/drawing/2014/main" id="{B4B97F51-8B4D-8B42-3980-05CD1846C4F6}"/>
              </a:ext>
            </a:extLst>
          </p:cNvPr>
          <p:cNvSpPr txBox="1"/>
          <p:nvPr/>
        </p:nvSpPr>
        <p:spPr>
          <a:xfrm>
            <a:off x="271459" y="987009"/>
            <a:ext cx="11649075"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/plugins/modules/readers </a:t>
            </a:r>
          </a:p>
        </p:txBody>
      </p:sp>
      <p:sp>
        <p:nvSpPr>
          <p:cNvPr id="9" name="TextBox 8">
            <a:extLst>
              <a:ext uri="{FF2B5EF4-FFF2-40B4-BE49-F238E27FC236}">
                <a16:creationId xmlns:a16="http://schemas.microsoft.com/office/drawing/2014/main" id="{19F0316B-0464-67E3-39D0-54AE2EA75E54}"/>
              </a:ext>
            </a:extLst>
          </p:cNvPr>
          <p:cNvSpPr txBox="1"/>
          <p:nvPr/>
        </p:nvSpPr>
        <p:spPr>
          <a:xfrm>
            <a:off x="4538706" y="1496749"/>
            <a:ext cx="311458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a:t>
            </a:r>
            <a:r>
              <a:rPr lang="en-US" sz="1600" b="1"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98</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_value_hdf5.py</a:t>
            </a:r>
          </a:p>
        </p:txBody>
      </p:sp>
      <p:cxnSp>
        <p:nvCxnSpPr>
          <p:cNvPr id="10" name="Straight Arrow Connector 9">
            <a:extLst>
              <a:ext uri="{FF2B5EF4-FFF2-40B4-BE49-F238E27FC236}">
                <a16:creationId xmlns:a16="http://schemas.microsoft.com/office/drawing/2014/main" id="{BE110731-1D3C-C88E-0F78-669F25321076}"/>
              </a:ext>
            </a:extLst>
          </p:cNvPr>
          <p:cNvCxnSpPr>
            <a:cxnSpLocks/>
            <a:stCxn id="8" idx="2"/>
            <a:endCxn id="9" idx="0"/>
          </p:cNvCxnSpPr>
          <p:nvPr/>
        </p:nvCxnSpPr>
        <p:spPr>
          <a:xfrm>
            <a:off x="6095997" y="1325563"/>
            <a:ext cx="0" cy="17118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2B079A4-8117-6C7F-8078-A64D4684D7D9}"/>
              </a:ext>
            </a:extLst>
          </p:cNvPr>
          <p:cNvSpPr txBox="1"/>
          <p:nvPr/>
        </p:nvSpPr>
        <p:spPr>
          <a:xfrm>
            <a:off x="5494613" y="1975506"/>
            <a:ext cx="327696" cy="369332"/>
          </a:xfrm>
          <a:prstGeom prst="rect">
            <a:avLst/>
          </a:prstGeom>
          <a:solidFill>
            <a:schemeClr val="bg1"/>
          </a:solidFill>
          <a:ln>
            <a:solidFill>
              <a:schemeClr val="tx1"/>
            </a:solidFill>
          </a:ln>
        </p:spPr>
        <p:txBody>
          <a:bodyPr wrap="square" rtlCol="0">
            <a:spAutoFit/>
          </a:bodyPr>
          <a:lstStyle/>
          <a:p>
            <a:r>
              <a:rPr lang="en-US" dirty="0"/>
              <a:t>1</a:t>
            </a:r>
          </a:p>
        </p:txBody>
      </p:sp>
      <p:sp>
        <p:nvSpPr>
          <p:cNvPr id="15" name="TextBox 14">
            <a:extLst>
              <a:ext uri="{FF2B5EF4-FFF2-40B4-BE49-F238E27FC236}">
                <a16:creationId xmlns:a16="http://schemas.microsoft.com/office/drawing/2014/main" id="{D9C6D906-9978-84E7-218B-39885E3BC114}"/>
              </a:ext>
            </a:extLst>
          </p:cNvPr>
          <p:cNvSpPr txBox="1"/>
          <p:nvPr/>
        </p:nvSpPr>
        <p:spPr>
          <a:xfrm>
            <a:off x="9301334" y="1975506"/>
            <a:ext cx="327696" cy="369332"/>
          </a:xfrm>
          <a:prstGeom prst="rect">
            <a:avLst/>
          </a:prstGeom>
          <a:solidFill>
            <a:schemeClr val="bg1"/>
          </a:solidFill>
          <a:ln>
            <a:solidFill>
              <a:schemeClr val="tx1"/>
            </a:solidFill>
          </a:ln>
        </p:spPr>
        <p:txBody>
          <a:bodyPr wrap="square" rtlCol="0">
            <a:spAutoFit/>
          </a:bodyPr>
          <a:lstStyle/>
          <a:p>
            <a:r>
              <a:rPr lang="en-US" dirty="0"/>
              <a:t>2</a:t>
            </a:r>
          </a:p>
        </p:txBody>
      </p:sp>
      <p:sp>
        <p:nvSpPr>
          <p:cNvPr id="16" name="Content Placeholder 2">
            <a:extLst>
              <a:ext uri="{FF2B5EF4-FFF2-40B4-BE49-F238E27FC236}">
                <a16:creationId xmlns:a16="http://schemas.microsoft.com/office/drawing/2014/main" id="{EAC13A78-8D1A-8F86-BF01-A7D080A5B715}"/>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27844652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E4958-BFA2-0980-5AE4-645720736112}"/>
              </a:ext>
            </a:extLst>
          </p:cNvPr>
          <p:cNvSpPr>
            <a:spLocks noGrp="1"/>
          </p:cNvSpPr>
          <p:nvPr>
            <p:ph type="title"/>
          </p:nvPr>
        </p:nvSpPr>
        <p:spPr>
          <a:xfrm>
            <a:off x="0" y="0"/>
            <a:ext cx="10515600" cy="1325563"/>
          </a:xfrm>
        </p:spPr>
        <p:txBody>
          <a:bodyPr/>
          <a:lstStyle/>
          <a:p>
            <a:r>
              <a:rPr lang="en-US" b="1" dirty="0"/>
              <a:t>The first major difference!</a:t>
            </a:r>
          </a:p>
        </p:txBody>
      </p:sp>
      <p:sp>
        <p:nvSpPr>
          <p:cNvPr id="4" name="Slide Number Placeholder 3">
            <a:extLst>
              <a:ext uri="{FF2B5EF4-FFF2-40B4-BE49-F238E27FC236}">
                <a16:creationId xmlns:a16="http://schemas.microsoft.com/office/drawing/2014/main" id="{046BC474-AC4A-1A7F-3A1A-61F2D836E350}"/>
              </a:ext>
            </a:extLst>
          </p:cNvPr>
          <p:cNvSpPr>
            <a:spLocks noGrp="1"/>
          </p:cNvSpPr>
          <p:nvPr>
            <p:ph type="sldNum" sz="quarter" idx="12"/>
          </p:nvPr>
        </p:nvSpPr>
        <p:spPr/>
        <p:txBody>
          <a:bodyPr/>
          <a:lstStyle/>
          <a:p>
            <a:fld id="{D8BA75A1-EC5A-494E-B06C-11540ED2B081}" type="slidenum">
              <a:rPr lang="en-US" smtClean="0"/>
              <a:t>28</a:t>
            </a:fld>
            <a:endParaRPr lang="en-US"/>
          </a:p>
        </p:txBody>
      </p:sp>
      <p:sp>
        <p:nvSpPr>
          <p:cNvPr id="7" name="Content Placeholder 2">
            <a:extLst>
              <a:ext uri="{FF2B5EF4-FFF2-40B4-BE49-F238E27FC236}">
                <a16:creationId xmlns:a16="http://schemas.microsoft.com/office/drawing/2014/main" id="{1274E96A-2981-BD96-1BBE-2D5871A4A6E4}"/>
              </a:ext>
            </a:extLst>
          </p:cNvPr>
          <p:cNvSpPr txBox="1">
            <a:spLocks/>
          </p:cNvSpPr>
          <p:nvPr/>
        </p:nvSpPr>
        <p:spPr>
          <a:xfrm>
            <a:off x="1419222" y="1375097"/>
            <a:ext cx="9353550" cy="2059296"/>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def call(</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area_def</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self_register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=False):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"""Read FL98 data from a list of filenames.</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This reader now covers MULTIPLE files-- so it's more important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than ever to make sure we are only reading what we need for the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True pass of our reader.</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p:txBody>
      </p:sp>
      <p:sp>
        <p:nvSpPr>
          <p:cNvPr id="5" name="Content Placeholder 2">
            <a:extLst>
              <a:ext uri="{FF2B5EF4-FFF2-40B4-BE49-F238E27FC236}">
                <a16:creationId xmlns:a16="http://schemas.microsoft.com/office/drawing/2014/main" id="{7AF1D6AD-5D71-4449-24D4-FAA5EB390FA8}"/>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TextBox 5">
            <a:extLst>
              <a:ext uri="{FF2B5EF4-FFF2-40B4-BE49-F238E27FC236}">
                <a16:creationId xmlns:a16="http://schemas.microsoft.com/office/drawing/2014/main" id="{D8838710-AD68-FF9A-6CC5-796F1CFC4228}"/>
              </a:ext>
            </a:extLst>
          </p:cNvPr>
          <p:cNvSpPr txBox="1"/>
          <p:nvPr/>
        </p:nvSpPr>
        <p:spPr>
          <a:xfrm>
            <a:off x="2983899" y="4267763"/>
            <a:ext cx="6224196" cy="1477328"/>
          </a:xfrm>
          <a:prstGeom prst="rect">
            <a:avLst/>
          </a:prstGeom>
          <a:solidFill>
            <a:schemeClr val="bg1"/>
          </a:solidFill>
          <a:ln>
            <a:solidFill>
              <a:schemeClr val="tx1"/>
            </a:solidFill>
          </a:ln>
        </p:spPr>
        <p:txBody>
          <a:bodyPr wrap="square" rtlCol="0">
            <a:spAutoFit/>
          </a:bodyPr>
          <a:lstStyle/>
          <a:p>
            <a:pPr algn="ctr"/>
            <a:r>
              <a:rPr lang="en-US" dirty="0"/>
              <a:t>For the last reader, we assumed everything was in one nice, neat little package. Now, however, we’re assuming data are spread out across multiple files. We want to be able to support reading in data from multiple files all at once as well as reading from just one file</a:t>
            </a:r>
          </a:p>
        </p:txBody>
      </p:sp>
      <p:cxnSp>
        <p:nvCxnSpPr>
          <p:cNvPr id="8" name="Straight Arrow Connector 7">
            <a:extLst>
              <a:ext uri="{FF2B5EF4-FFF2-40B4-BE49-F238E27FC236}">
                <a16:creationId xmlns:a16="http://schemas.microsoft.com/office/drawing/2014/main" id="{02D5AF38-F2F9-EEEA-E888-661862C029C6}"/>
              </a:ext>
            </a:extLst>
          </p:cNvPr>
          <p:cNvCxnSpPr>
            <a:cxnSpLocks/>
            <a:stCxn id="6" idx="0"/>
          </p:cNvCxnSpPr>
          <p:nvPr/>
        </p:nvCxnSpPr>
        <p:spPr>
          <a:xfrm flipV="1">
            <a:off x="6095997" y="3228975"/>
            <a:ext cx="0" cy="103878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3252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1B33-1751-ED7A-5FFA-D6FA61020B5A}"/>
              </a:ext>
            </a:extLst>
          </p:cNvPr>
          <p:cNvSpPr>
            <a:spLocks noGrp="1"/>
          </p:cNvSpPr>
          <p:nvPr>
            <p:ph type="title"/>
          </p:nvPr>
        </p:nvSpPr>
        <p:spPr>
          <a:xfrm>
            <a:off x="0" y="0"/>
            <a:ext cx="10515600" cy="1325563"/>
          </a:xfrm>
        </p:spPr>
        <p:txBody>
          <a:bodyPr/>
          <a:lstStyle/>
          <a:p>
            <a:r>
              <a:rPr lang="en-US" b="1" dirty="0" err="1"/>
              <a:t>metadata_only</a:t>
            </a:r>
            <a:r>
              <a:rPr lang="en-US" b="1" dirty="0"/>
              <a:t> = True</a:t>
            </a:r>
          </a:p>
        </p:txBody>
      </p:sp>
      <p:sp>
        <p:nvSpPr>
          <p:cNvPr id="4" name="Slide Number Placeholder 3">
            <a:extLst>
              <a:ext uri="{FF2B5EF4-FFF2-40B4-BE49-F238E27FC236}">
                <a16:creationId xmlns:a16="http://schemas.microsoft.com/office/drawing/2014/main" id="{55ACC0B4-6EBB-CAC2-A6A3-491ABA0E3E24}"/>
              </a:ext>
            </a:extLst>
          </p:cNvPr>
          <p:cNvSpPr>
            <a:spLocks noGrp="1"/>
          </p:cNvSpPr>
          <p:nvPr>
            <p:ph type="sldNum" sz="quarter" idx="12"/>
          </p:nvPr>
        </p:nvSpPr>
        <p:spPr/>
        <p:txBody>
          <a:bodyPr/>
          <a:lstStyle/>
          <a:p>
            <a:fld id="{D8BA75A1-EC5A-494E-B06C-11540ED2B081}" type="slidenum">
              <a:rPr lang="en-US" smtClean="0"/>
              <a:t>29</a:t>
            </a:fld>
            <a:endParaRPr lang="en-US"/>
          </a:p>
        </p:txBody>
      </p:sp>
      <p:sp>
        <p:nvSpPr>
          <p:cNvPr id="5" name="Content Placeholder 2">
            <a:extLst>
              <a:ext uri="{FF2B5EF4-FFF2-40B4-BE49-F238E27FC236}">
                <a16:creationId xmlns:a16="http://schemas.microsoft.com/office/drawing/2014/main" id="{E7EAF8AD-E888-FC4E-674C-A1352E90BE86}"/>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Content Placeholder 2">
            <a:extLst>
              <a:ext uri="{FF2B5EF4-FFF2-40B4-BE49-F238E27FC236}">
                <a16:creationId xmlns:a16="http://schemas.microsoft.com/office/drawing/2014/main" id="{5E2C50AA-4D8C-30D6-C4B7-094087F49B21}"/>
              </a:ext>
            </a:extLst>
          </p:cNvPr>
          <p:cNvSpPr txBox="1">
            <a:spLocks/>
          </p:cNvSpPr>
          <p:nvPr/>
        </p:nvSpPr>
        <p:spPr>
          <a:xfrm>
            <a:off x="114297" y="1910636"/>
            <a:ext cx="8610603" cy="3036727"/>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xarray.Dataset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xarray.open_dataset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[0])</a:t>
            </a: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sdt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datetime.datetime.strptime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time_data_start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"%Y-%m-%</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dT%H</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:%M:%SZ")</a:t>
            </a: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xobj_temp.close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xarray.open_dataset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[-1])</a:t>
            </a: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edt</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datetime.datetime.strptime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xobj_temp.attrs</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time_data_end</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"%Y-%m-%</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dT%H</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:%M:%SZ")</a:t>
            </a:r>
          </a:p>
          <a:p>
            <a:pPr marL="0" indent="0">
              <a:buNone/>
            </a:pP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xobj_temp.close</a:t>
            </a:r>
            <a:r>
              <a:rPr lang="en-US" sz="12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7" name="TextBox 6">
            <a:extLst>
              <a:ext uri="{FF2B5EF4-FFF2-40B4-BE49-F238E27FC236}">
                <a16:creationId xmlns:a16="http://schemas.microsoft.com/office/drawing/2014/main" id="{868010F0-1D9C-653C-3613-19351AEB1EF0}"/>
              </a:ext>
            </a:extLst>
          </p:cNvPr>
          <p:cNvSpPr txBox="1"/>
          <p:nvPr/>
        </p:nvSpPr>
        <p:spPr>
          <a:xfrm>
            <a:off x="8822733" y="2274837"/>
            <a:ext cx="3254970" cy="2308324"/>
          </a:xfrm>
          <a:prstGeom prst="rect">
            <a:avLst/>
          </a:prstGeom>
          <a:solidFill>
            <a:schemeClr val="bg1"/>
          </a:solidFill>
          <a:ln>
            <a:solidFill>
              <a:schemeClr val="tx1"/>
            </a:solidFill>
          </a:ln>
        </p:spPr>
        <p:txBody>
          <a:bodyPr wrap="square" rtlCol="0">
            <a:spAutoFit/>
          </a:bodyPr>
          <a:lstStyle/>
          <a:p>
            <a:pPr algn="ctr"/>
            <a:r>
              <a:rPr lang="en-US" dirty="0"/>
              <a:t>We must change how we access our start_ and </a:t>
            </a:r>
            <a:r>
              <a:rPr lang="en-US" dirty="0" err="1"/>
              <a:t>end_datetimes</a:t>
            </a:r>
            <a:r>
              <a:rPr lang="en-US" dirty="0"/>
              <a:t> to account for the potential of having multiple files. A relatively easy way to do this is to use the first [0] and last [-1] list indices to access the corresponding files.*</a:t>
            </a:r>
          </a:p>
        </p:txBody>
      </p:sp>
      <p:cxnSp>
        <p:nvCxnSpPr>
          <p:cNvPr id="8" name="Straight Arrow Connector 7">
            <a:extLst>
              <a:ext uri="{FF2B5EF4-FFF2-40B4-BE49-F238E27FC236}">
                <a16:creationId xmlns:a16="http://schemas.microsoft.com/office/drawing/2014/main" id="{79DE4B35-6645-2D45-BEE3-DD7C57D1E503}"/>
              </a:ext>
            </a:extLst>
          </p:cNvPr>
          <p:cNvCxnSpPr>
            <a:cxnSpLocks/>
            <a:stCxn id="7" idx="1"/>
          </p:cNvCxnSpPr>
          <p:nvPr/>
        </p:nvCxnSpPr>
        <p:spPr>
          <a:xfrm flipH="1" flipV="1">
            <a:off x="4324350" y="2600325"/>
            <a:ext cx="4498383" cy="8286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F415E8BF-B72E-5D63-0281-6DF18257933C}"/>
              </a:ext>
            </a:extLst>
          </p:cNvPr>
          <p:cNvCxnSpPr>
            <a:cxnSpLocks/>
            <a:stCxn id="7" idx="1"/>
          </p:cNvCxnSpPr>
          <p:nvPr/>
        </p:nvCxnSpPr>
        <p:spPr>
          <a:xfrm flipH="1">
            <a:off x="4467225" y="3428999"/>
            <a:ext cx="4355508" cy="34290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913A31AC-F44A-41D0-2D4B-355CFCB26E3C}"/>
              </a:ext>
            </a:extLst>
          </p:cNvPr>
          <p:cNvSpPr txBox="1"/>
          <p:nvPr/>
        </p:nvSpPr>
        <p:spPr>
          <a:xfrm>
            <a:off x="1419224" y="5156021"/>
            <a:ext cx="9344025" cy="923330"/>
          </a:xfrm>
          <a:prstGeom prst="rect">
            <a:avLst/>
          </a:prstGeom>
          <a:solidFill>
            <a:schemeClr val="bg1"/>
          </a:solidFill>
          <a:ln>
            <a:solidFill>
              <a:schemeClr val="tx1"/>
            </a:solidFill>
          </a:ln>
        </p:spPr>
        <p:txBody>
          <a:bodyPr wrap="square" rtlCol="0">
            <a:spAutoFit/>
          </a:bodyPr>
          <a:lstStyle/>
          <a:p>
            <a:pPr algn="ctr"/>
            <a:r>
              <a:rPr lang="en-US" dirty="0"/>
              <a:t>*Boy, this sure does assume GeoIPS is sorting the list of files to ensure they’re ordered properly, doesn’t it? While these and other approaches work for the sake of this demo, you should probably double check when you work on your own reader.</a:t>
            </a:r>
          </a:p>
        </p:txBody>
      </p:sp>
      <p:cxnSp>
        <p:nvCxnSpPr>
          <p:cNvPr id="16" name="Straight Arrow Connector 15">
            <a:extLst>
              <a:ext uri="{FF2B5EF4-FFF2-40B4-BE49-F238E27FC236}">
                <a16:creationId xmlns:a16="http://schemas.microsoft.com/office/drawing/2014/main" id="{23157AAB-A695-A787-98C7-57B0117AFC56}"/>
              </a:ext>
            </a:extLst>
          </p:cNvPr>
          <p:cNvCxnSpPr>
            <a:cxnSpLocks/>
            <a:stCxn id="15" idx="0"/>
            <a:endCxn id="7" idx="2"/>
          </p:cNvCxnSpPr>
          <p:nvPr/>
        </p:nvCxnSpPr>
        <p:spPr>
          <a:xfrm flipV="1">
            <a:off x="6091237" y="4583161"/>
            <a:ext cx="4358981" cy="57286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0B6F76CF-F5AE-2644-353D-C82B2C9A23BF}"/>
              </a:ext>
            </a:extLst>
          </p:cNvPr>
          <p:cNvSpPr txBox="1"/>
          <p:nvPr/>
        </p:nvSpPr>
        <p:spPr>
          <a:xfrm>
            <a:off x="3168854" y="6083625"/>
            <a:ext cx="5844764" cy="276999"/>
          </a:xfrm>
          <a:prstGeom prst="rect">
            <a:avLst/>
          </a:prstGeom>
          <a:solidFill>
            <a:srgbClr val="FFC000"/>
          </a:solidFill>
          <a:ln>
            <a:solidFill>
              <a:schemeClr val="tx2"/>
            </a:solidFill>
          </a:ln>
        </p:spPr>
        <p:txBody>
          <a:bodyPr wrap="square" rtlCol="0">
            <a:spAutoFit/>
          </a:bodyPr>
          <a:lstStyle/>
          <a:p>
            <a:pPr algn="ctr"/>
            <a:r>
              <a:rPr lang="en-US" sz="1200" dirty="0">
                <a:solidFill>
                  <a:schemeClr val="tx2"/>
                </a:solidFill>
              </a:rPr>
              <a:t>This is legally distinct from a challenge since it’s a GeoIPS thing and not a sensor thing</a:t>
            </a:r>
          </a:p>
        </p:txBody>
      </p:sp>
    </p:spTree>
    <p:extLst>
      <p:ext uri="{BB962C8B-B14F-4D97-AF65-F5344CB8AC3E}">
        <p14:creationId xmlns:p14="http://schemas.microsoft.com/office/powerpoint/2010/main" val="1308669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6D5F8-5819-F017-7129-B92E8B7A59F1}"/>
              </a:ext>
            </a:extLst>
          </p:cNvPr>
          <p:cNvSpPr>
            <a:spLocks noGrp="1"/>
          </p:cNvSpPr>
          <p:nvPr>
            <p:ph type="title"/>
          </p:nvPr>
        </p:nvSpPr>
        <p:spPr>
          <a:xfrm>
            <a:off x="0" y="0"/>
            <a:ext cx="10515600" cy="1325563"/>
          </a:xfrm>
        </p:spPr>
        <p:txBody>
          <a:bodyPr/>
          <a:lstStyle/>
          <a:p>
            <a:r>
              <a:rPr lang="en-US" b="1" dirty="0">
                <a:solidFill>
                  <a:srgbClr val="C00000"/>
                </a:solidFill>
              </a:rPr>
              <a:t>Pre-demo prep</a:t>
            </a:r>
          </a:p>
        </p:txBody>
      </p:sp>
      <p:sp>
        <p:nvSpPr>
          <p:cNvPr id="3" name="Content Placeholder 2">
            <a:extLst>
              <a:ext uri="{FF2B5EF4-FFF2-40B4-BE49-F238E27FC236}">
                <a16:creationId xmlns:a16="http://schemas.microsoft.com/office/drawing/2014/main" id="{41A45764-BB6A-E7CA-E524-7E5FEC0DC7B6}"/>
              </a:ext>
            </a:extLst>
          </p:cNvPr>
          <p:cNvSpPr>
            <a:spLocks noGrp="1"/>
          </p:cNvSpPr>
          <p:nvPr>
            <p:ph idx="1"/>
          </p:nvPr>
        </p:nvSpPr>
        <p:spPr/>
        <p:txBody>
          <a:bodyPr>
            <a:normAutofit fontScale="62500" lnSpcReduction="20000"/>
          </a:bodyPr>
          <a:lstStyle/>
          <a:p>
            <a:pPr marL="514350" indent="-514350">
              <a:buFont typeface="+mj-lt"/>
              <a:buAutoNum type="arabicPeriod"/>
            </a:pPr>
            <a:r>
              <a:rPr lang="en-US" dirty="0"/>
              <a:t>Install GeoIPS</a:t>
            </a:r>
          </a:p>
          <a:p>
            <a:pPr marL="514350" indent="-514350">
              <a:buFont typeface="+mj-lt"/>
              <a:buAutoNum type="arabicPeriod"/>
            </a:pPr>
            <a:endParaRPr lang="en-US" dirty="0"/>
          </a:p>
          <a:p>
            <a:pPr marL="514350" indent="-514350">
              <a:buFont typeface="+mj-lt"/>
              <a:buAutoNum type="arabicPeriod"/>
            </a:pPr>
            <a:r>
              <a:rPr lang="en-US" dirty="0"/>
              <a:t>Make sure you have the </a:t>
            </a:r>
            <a:r>
              <a:rPr lang="en-US" dirty="0" err="1"/>
              <a:t>geoips_plugin_example</a:t>
            </a:r>
            <a:r>
              <a:rPr lang="en-US" dirty="0"/>
              <a:t>/</a:t>
            </a:r>
            <a:r>
              <a:rPr lang="en-US" dirty="0" err="1"/>
              <a:t>cool_plugins</a:t>
            </a:r>
            <a:r>
              <a:rPr lang="en-US" dirty="0"/>
              <a:t> repo installed since we will be adding to that</a:t>
            </a:r>
          </a:p>
          <a:p>
            <a:pPr marL="514350" indent="-514350">
              <a:buFont typeface="+mj-lt"/>
              <a:buAutoNum type="arabicPeriod"/>
            </a:pPr>
            <a:endParaRPr lang="en-US" dirty="0"/>
          </a:p>
          <a:p>
            <a:pPr marL="514350" indent="-514350">
              <a:buFont typeface="+mj-lt"/>
              <a:buAutoNum type="arabicPeriod"/>
            </a:pPr>
            <a:r>
              <a:rPr lang="en-US" dirty="0"/>
              <a:t>Download the test datasets (GREATSAVINGS.h5 and GREATVALUE(00-09.h5) and add them to $GEOIPS_TESTDATA_DIR/</a:t>
            </a:r>
            <a:r>
              <a:rPr lang="en-US" dirty="0" err="1"/>
              <a:t>test_data_fl</a:t>
            </a:r>
            <a:endParaRPr lang="en-US" dirty="0"/>
          </a:p>
          <a:p>
            <a:pPr marL="514350" indent="-514350">
              <a:buFont typeface="+mj-lt"/>
              <a:buAutoNum type="arabicPeriod"/>
            </a:pPr>
            <a:endParaRPr lang="en-US" dirty="0"/>
          </a:p>
          <a:p>
            <a:pPr marL="514350" indent="-514350">
              <a:buFont typeface="+mj-lt"/>
              <a:buAutoNum type="arabicPeriod"/>
            </a:pPr>
            <a:r>
              <a:rPr lang="en-US" dirty="0"/>
              <a:t>Please take a minute to verify all this is set up before proceeding!</a:t>
            </a:r>
          </a:p>
          <a:p>
            <a:pPr marL="514350" indent="-514350">
              <a:buFont typeface="+mj-lt"/>
              <a:buAutoNum type="arabicPeriod"/>
            </a:pPr>
            <a:endParaRPr lang="en-US" dirty="0"/>
          </a:p>
          <a:p>
            <a:pPr marL="514350" indent="-514350">
              <a:buFont typeface="+mj-lt"/>
              <a:buAutoNum type="arabicPeriod"/>
            </a:pPr>
            <a:r>
              <a:rPr lang="en-US" dirty="0"/>
              <a:t>Stretch, check your posture, hydrate, and let’s LOCK IN</a:t>
            </a:r>
          </a:p>
          <a:p>
            <a:pPr marL="514350" indent="-514350">
              <a:buFont typeface="+mj-lt"/>
              <a:buAutoNum type="arabicPeriod"/>
            </a:pPr>
            <a:endParaRPr lang="en-US" dirty="0"/>
          </a:p>
          <a:p>
            <a:pPr marL="514350" indent="-514350">
              <a:buFont typeface="+mj-lt"/>
              <a:buAutoNum type="arabicPeriod"/>
            </a:pPr>
            <a:r>
              <a:rPr lang="en-US" dirty="0"/>
              <a:t>(Also, if you’re doing this on your own for a completely new reader, make sure the reader you’re trying to add isn’t already supported. As I’ve probably said at least twice this week, GeoIPS tends to get new readers pretty quickly!)</a:t>
            </a:r>
          </a:p>
        </p:txBody>
      </p:sp>
      <p:sp>
        <p:nvSpPr>
          <p:cNvPr id="4" name="Slide Number Placeholder 3">
            <a:extLst>
              <a:ext uri="{FF2B5EF4-FFF2-40B4-BE49-F238E27FC236}">
                <a16:creationId xmlns:a16="http://schemas.microsoft.com/office/drawing/2014/main" id="{25615084-FB32-7295-CA69-A3DD01C185A9}"/>
              </a:ext>
            </a:extLst>
          </p:cNvPr>
          <p:cNvSpPr>
            <a:spLocks noGrp="1"/>
          </p:cNvSpPr>
          <p:nvPr>
            <p:ph type="sldNum" sz="quarter" idx="12"/>
          </p:nvPr>
        </p:nvSpPr>
        <p:spPr/>
        <p:txBody>
          <a:bodyPr/>
          <a:lstStyle/>
          <a:p>
            <a:fld id="{D8BA75A1-EC5A-494E-B06C-11540ED2B081}" type="slidenum">
              <a:rPr lang="en-US" smtClean="0"/>
              <a:t>3</a:t>
            </a:fld>
            <a:endParaRPr lang="en-US"/>
          </a:p>
        </p:txBody>
      </p:sp>
    </p:spTree>
    <p:extLst>
      <p:ext uri="{BB962C8B-B14F-4D97-AF65-F5344CB8AC3E}">
        <p14:creationId xmlns:p14="http://schemas.microsoft.com/office/powerpoint/2010/main" val="7928113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00F56-05AF-287A-ABF1-A409A0CD63D3}"/>
              </a:ext>
            </a:extLst>
          </p:cNvPr>
          <p:cNvSpPr>
            <a:spLocks noGrp="1"/>
          </p:cNvSpPr>
          <p:nvPr>
            <p:ph type="title"/>
          </p:nvPr>
        </p:nvSpPr>
        <p:spPr>
          <a:xfrm>
            <a:off x="0" y="0"/>
            <a:ext cx="10515600" cy="1325563"/>
          </a:xfrm>
        </p:spPr>
        <p:txBody>
          <a:bodyPr/>
          <a:lstStyle/>
          <a:p>
            <a:r>
              <a:rPr lang="en-US" b="1" dirty="0"/>
              <a:t>Then it’s more of the same!</a:t>
            </a:r>
          </a:p>
        </p:txBody>
      </p:sp>
      <p:sp>
        <p:nvSpPr>
          <p:cNvPr id="4" name="Slide Number Placeholder 3">
            <a:extLst>
              <a:ext uri="{FF2B5EF4-FFF2-40B4-BE49-F238E27FC236}">
                <a16:creationId xmlns:a16="http://schemas.microsoft.com/office/drawing/2014/main" id="{906543D4-4EDD-1F86-D10C-C83326F452C9}"/>
              </a:ext>
            </a:extLst>
          </p:cNvPr>
          <p:cNvSpPr>
            <a:spLocks noGrp="1"/>
          </p:cNvSpPr>
          <p:nvPr>
            <p:ph type="sldNum" sz="quarter" idx="12"/>
          </p:nvPr>
        </p:nvSpPr>
        <p:spPr/>
        <p:txBody>
          <a:bodyPr/>
          <a:lstStyle/>
          <a:p>
            <a:fld id="{D8BA75A1-EC5A-494E-B06C-11540ED2B081}" type="slidenum">
              <a:rPr lang="en-US" smtClean="0"/>
              <a:t>30</a:t>
            </a:fld>
            <a:endParaRPr lang="en-US"/>
          </a:p>
        </p:txBody>
      </p:sp>
      <p:sp>
        <p:nvSpPr>
          <p:cNvPr id="7" name="Content Placeholder 2">
            <a:extLst>
              <a:ext uri="{FF2B5EF4-FFF2-40B4-BE49-F238E27FC236}">
                <a16:creationId xmlns:a16="http://schemas.microsoft.com/office/drawing/2014/main" id="{9BAE70DF-4E57-F5A4-72D3-8267294849D9}"/>
              </a:ext>
            </a:extLst>
          </p:cNvPr>
          <p:cNvSpPr txBox="1">
            <a:spLocks/>
          </p:cNvSpPr>
          <p:nvPr/>
        </p:nvSpPr>
        <p:spPr>
          <a:xfrm>
            <a:off x="2543174" y="1653024"/>
            <a:ext cx="7105652" cy="4375864"/>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start_datetime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sdt</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end_datetime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edt</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data_provider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"Frito-Lay"</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platform_name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Readers are always called with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True first.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They are then run again. To avoid returning useless data,</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we can exit now.</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if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metadata_only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True:</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{"METADATA":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xobj_metadata</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8" name="Content Placeholder 2">
            <a:extLst>
              <a:ext uri="{FF2B5EF4-FFF2-40B4-BE49-F238E27FC236}">
                <a16:creationId xmlns:a16="http://schemas.microsoft.com/office/drawing/2014/main" id="{27B6F732-7370-C971-72D2-3D0EA08226B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15464638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6D738-710C-A2CE-4FBC-6BD7B24FEFE5}"/>
              </a:ext>
            </a:extLst>
          </p:cNvPr>
          <p:cNvSpPr>
            <a:spLocks noGrp="1"/>
          </p:cNvSpPr>
          <p:nvPr>
            <p:ph type="title"/>
          </p:nvPr>
        </p:nvSpPr>
        <p:spPr>
          <a:xfrm>
            <a:off x="0" y="0"/>
            <a:ext cx="10515600" cy="1325563"/>
          </a:xfrm>
        </p:spPr>
        <p:txBody>
          <a:bodyPr/>
          <a:lstStyle/>
          <a:p>
            <a:r>
              <a:rPr lang="en-US" b="1" dirty="0"/>
              <a:t>But now it’s time for new stuff!</a:t>
            </a:r>
          </a:p>
        </p:txBody>
      </p:sp>
      <p:sp>
        <p:nvSpPr>
          <p:cNvPr id="4" name="Slide Number Placeholder 3">
            <a:extLst>
              <a:ext uri="{FF2B5EF4-FFF2-40B4-BE49-F238E27FC236}">
                <a16:creationId xmlns:a16="http://schemas.microsoft.com/office/drawing/2014/main" id="{04B91966-A5DB-0791-8F56-AB8EB5B5CF21}"/>
              </a:ext>
            </a:extLst>
          </p:cNvPr>
          <p:cNvSpPr>
            <a:spLocks noGrp="1"/>
          </p:cNvSpPr>
          <p:nvPr>
            <p:ph type="sldNum" sz="quarter" idx="12"/>
          </p:nvPr>
        </p:nvSpPr>
        <p:spPr/>
        <p:txBody>
          <a:bodyPr/>
          <a:lstStyle/>
          <a:p>
            <a:fld id="{D8BA75A1-EC5A-494E-B06C-11540ED2B081}" type="slidenum">
              <a:rPr lang="en-US" smtClean="0"/>
              <a:t>31</a:t>
            </a:fld>
            <a:endParaRPr lang="en-US"/>
          </a:p>
        </p:txBody>
      </p:sp>
      <p:sp>
        <p:nvSpPr>
          <p:cNvPr id="5" name="Content Placeholder 2">
            <a:extLst>
              <a:ext uri="{FF2B5EF4-FFF2-40B4-BE49-F238E27FC236}">
                <a16:creationId xmlns:a16="http://schemas.microsoft.com/office/drawing/2014/main" id="{A6C3EE89-B173-73BA-C846-82D34E5F399B}"/>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Content Placeholder 2">
            <a:extLst>
              <a:ext uri="{FF2B5EF4-FFF2-40B4-BE49-F238E27FC236}">
                <a16:creationId xmlns:a16="http://schemas.microsoft.com/office/drawing/2014/main" id="{13C5C238-F035-F6FC-16E3-D4C01A776040}"/>
              </a:ext>
            </a:extLst>
          </p:cNvPr>
          <p:cNvSpPr txBox="1">
            <a:spLocks/>
          </p:cNvSpPr>
          <p:nvPr/>
        </p:nvSpPr>
        <p:spPr>
          <a:xfrm>
            <a:off x="1295399" y="2421949"/>
            <a:ext cx="6067426" cy="2014101"/>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xarray_fl98 = {} # Empty dictionary to be returned</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Now we need to read data from EACH file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read_fl98_data(</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fname,chans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7" name="TextBox 6">
            <a:extLst>
              <a:ext uri="{FF2B5EF4-FFF2-40B4-BE49-F238E27FC236}">
                <a16:creationId xmlns:a16="http://schemas.microsoft.com/office/drawing/2014/main" id="{B63C902F-5C95-1571-08E7-B36CF317FDC7}"/>
              </a:ext>
            </a:extLst>
          </p:cNvPr>
          <p:cNvSpPr txBox="1"/>
          <p:nvPr/>
        </p:nvSpPr>
        <p:spPr>
          <a:xfrm>
            <a:off x="7746408" y="1821784"/>
            <a:ext cx="3254970" cy="1200329"/>
          </a:xfrm>
          <a:prstGeom prst="rect">
            <a:avLst/>
          </a:prstGeom>
          <a:solidFill>
            <a:schemeClr val="bg1"/>
          </a:solidFill>
          <a:ln>
            <a:solidFill>
              <a:schemeClr val="tx1"/>
            </a:solidFill>
          </a:ln>
        </p:spPr>
        <p:txBody>
          <a:bodyPr wrap="square" rtlCol="0">
            <a:spAutoFit/>
          </a:bodyPr>
          <a:lstStyle/>
          <a:p>
            <a:pPr algn="ctr"/>
            <a:r>
              <a:rPr lang="en-US" dirty="0"/>
              <a:t>Remember, we need to return a dictionary of </a:t>
            </a:r>
            <a:r>
              <a:rPr lang="en-US" dirty="0" err="1"/>
              <a:t>xarray</a:t>
            </a:r>
            <a:r>
              <a:rPr lang="en-US" dirty="0"/>
              <a:t> datasets. Let’s initialize an empty dictionary now</a:t>
            </a:r>
          </a:p>
        </p:txBody>
      </p:sp>
      <p:sp>
        <p:nvSpPr>
          <p:cNvPr id="8" name="TextBox 7">
            <a:extLst>
              <a:ext uri="{FF2B5EF4-FFF2-40B4-BE49-F238E27FC236}">
                <a16:creationId xmlns:a16="http://schemas.microsoft.com/office/drawing/2014/main" id="{6C1D6CC3-A57A-B2DC-B935-1782E87C201C}"/>
              </a:ext>
            </a:extLst>
          </p:cNvPr>
          <p:cNvSpPr txBox="1"/>
          <p:nvPr/>
        </p:nvSpPr>
        <p:spPr>
          <a:xfrm>
            <a:off x="7746408" y="3697386"/>
            <a:ext cx="3254970" cy="1477328"/>
          </a:xfrm>
          <a:prstGeom prst="rect">
            <a:avLst/>
          </a:prstGeom>
          <a:solidFill>
            <a:schemeClr val="bg1"/>
          </a:solidFill>
          <a:ln>
            <a:solidFill>
              <a:schemeClr val="tx1"/>
            </a:solidFill>
          </a:ln>
        </p:spPr>
        <p:txBody>
          <a:bodyPr wrap="square" rtlCol="0">
            <a:spAutoFit/>
          </a:bodyPr>
          <a:lstStyle/>
          <a:p>
            <a:pPr algn="ctr"/>
            <a:r>
              <a:rPr lang="en-US" dirty="0"/>
              <a:t>And here’s where it gets exciting– we have to loop through every file, and we’re also going to write a function that handles reading our data </a:t>
            </a:r>
          </a:p>
        </p:txBody>
      </p:sp>
      <p:cxnSp>
        <p:nvCxnSpPr>
          <p:cNvPr id="9" name="Straight Arrow Connector 8">
            <a:extLst>
              <a:ext uri="{FF2B5EF4-FFF2-40B4-BE49-F238E27FC236}">
                <a16:creationId xmlns:a16="http://schemas.microsoft.com/office/drawing/2014/main" id="{01E03904-51C9-D648-E210-D2CEC98A21E6}"/>
              </a:ext>
            </a:extLst>
          </p:cNvPr>
          <p:cNvCxnSpPr>
            <a:cxnSpLocks/>
            <a:stCxn id="7" idx="1"/>
          </p:cNvCxnSpPr>
          <p:nvPr/>
        </p:nvCxnSpPr>
        <p:spPr>
          <a:xfrm flipH="1">
            <a:off x="7077075" y="2421949"/>
            <a:ext cx="669333" cy="15932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E00AC84D-C02C-9007-B49D-4DBE3701F4FC}"/>
              </a:ext>
            </a:extLst>
          </p:cNvPr>
          <p:cNvCxnSpPr>
            <a:cxnSpLocks/>
            <a:stCxn id="8" idx="1"/>
          </p:cNvCxnSpPr>
          <p:nvPr/>
        </p:nvCxnSpPr>
        <p:spPr>
          <a:xfrm flipH="1" flipV="1">
            <a:off x="4105275" y="3429000"/>
            <a:ext cx="3641133" cy="100705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9C2D9C17-23E0-125C-0368-AB33518F848C}"/>
              </a:ext>
            </a:extLst>
          </p:cNvPr>
          <p:cNvCxnSpPr>
            <a:cxnSpLocks/>
            <a:stCxn id="8" idx="1"/>
          </p:cNvCxnSpPr>
          <p:nvPr/>
        </p:nvCxnSpPr>
        <p:spPr>
          <a:xfrm flipH="1" flipV="1">
            <a:off x="6362700" y="4181475"/>
            <a:ext cx="1383708" cy="25457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FDFE87C9-D84C-0D2F-1076-CA6BF228CAFC}"/>
              </a:ext>
            </a:extLst>
          </p:cNvPr>
          <p:cNvCxnSpPr>
            <a:cxnSpLocks/>
          </p:cNvCxnSpPr>
          <p:nvPr/>
        </p:nvCxnSpPr>
        <p:spPr>
          <a:xfrm flipH="1" flipV="1">
            <a:off x="4324350" y="2600325"/>
            <a:ext cx="4498383" cy="82867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94931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1E399-4DD6-920A-B606-AE16D93060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A89389-BAD3-38E0-07C5-3189B511E83B}"/>
              </a:ext>
            </a:extLst>
          </p:cNvPr>
          <p:cNvSpPr>
            <a:spLocks noGrp="1"/>
          </p:cNvSpPr>
          <p:nvPr>
            <p:ph type="title"/>
          </p:nvPr>
        </p:nvSpPr>
        <p:spPr>
          <a:xfrm>
            <a:off x="0" y="0"/>
            <a:ext cx="10515600" cy="1325563"/>
          </a:xfrm>
        </p:spPr>
        <p:txBody>
          <a:bodyPr/>
          <a:lstStyle/>
          <a:p>
            <a:r>
              <a:rPr lang="en-US" b="1" dirty="0"/>
              <a:t>Why are we doing it that way?</a:t>
            </a:r>
          </a:p>
        </p:txBody>
      </p:sp>
      <p:sp>
        <p:nvSpPr>
          <p:cNvPr id="4" name="Slide Number Placeholder 3">
            <a:extLst>
              <a:ext uri="{FF2B5EF4-FFF2-40B4-BE49-F238E27FC236}">
                <a16:creationId xmlns:a16="http://schemas.microsoft.com/office/drawing/2014/main" id="{F88A394E-4DF2-A3DB-ADED-D749F4F793B6}"/>
              </a:ext>
            </a:extLst>
          </p:cNvPr>
          <p:cNvSpPr>
            <a:spLocks noGrp="1"/>
          </p:cNvSpPr>
          <p:nvPr>
            <p:ph type="sldNum" sz="quarter" idx="12"/>
          </p:nvPr>
        </p:nvSpPr>
        <p:spPr/>
        <p:txBody>
          <a:bodyPr/>
          <a:lstStyle/>
          <a:p>
            <a:fld id="{D8BA75A1-EC5A-494E-B06C-11540ED2B081}" type="slidenum">
              <a:rPr lang="en-US" smtClean="0"/>
              <a:t>32</a:t>
            </a:fld>
            <a:endParaRPr lang="en-US"/>
          </a:p>
        </p:txBody>
      </p:sp>
      <p:sp>
        <p:nvSpPr>
          <p:cNvPr id="5" name="Content Placeholder 2">
            <a:extLst>
              <a:ext uri="{FF2B5EF4-FFF2-40B4-BE49-F238E27FC236}">
                <a16:creationId xmlns:a16="http://schemas.microsoft.com/office/drawing/2014/main" id="{B78B1FC1-A0BB-366F-B60F-5B91F02D0966}"/>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TextBox 5">
            <a:extLst>
              <a:ext uri="{FF2B5EF4-FFF2-40B4-BE49-F238E27FC236}">
                <a16:creationId xmlns:a16="http://schemas.microsoft.com/office/drawing/2014/main" id="{09F1C133-0358-C7A2-9369-411DC8A0E41E}"/>
              </a:ext>
            </a:extLst>
          </p:cNvPr>
          <p:cNvSpPr txBox="1"/>
          <p:nvPr/>
        </p:nvSpPr>
        <p:spPr>
          <a:xfrm>
            <a:off x="909637" y="1570038"/>
            <a:ext cx="10372725" cy="4339650"/>
          </a:xfrm>
          <a:prstGeom prst="rect">
            <a:avLst/>
          </a:prstGeom>
          <a:solidFill>
            <a:schemeClr val="bg1"/>
          </a:solidFill>
          <a:ln>
            <a:solidFill>
              <a:schemeClr val="tx1"/>
            </a:solidFill>
          </a:ln>
        </p:spPr>
        <p:txBody>
          <a:bodyPr wrap="square" rtlCol="0">
            <a:spAutoFit/>
          </a:bodyPr>
          <a:lstStyle/>
          <a:p>
            <a:pPr algn="ctr"/>
            <a:r>
              <a:rPr lang="en-US" sz="3200" b="1" u="sng" dirty="0"/>
              <a:t>There are lots of different ways you can write a reader!</a:t>
            </a:r>
          </a:p>
          <a:p>
            <a:pPr algn="ctr"/>
            <a:endParaRPr lang="en-US" sz="3200" dirty="0"/>
          </a:p>
          <a:p>
            <a:pPr algn="ctr"/>
            <a:r>
              <a:rPr lang="en-US" sz="3200" b="1" dirty="0"/>
              <a:t>As long as you return that dictionary of </a:t>
            </a:r>
            <a:r>
              <a:rPr lang="en-US" sz="3200" b="1" dirty="0" err="1"/>
              <a:t>xarrays</a:t>
            </a:r>
            <a:r>
              <a:rPr lang="en-US" sz="3200" b="1" dirty="0"/>
              <a:t> with the required metadata</a:t>
            </a:r>
            <a:r>
              <a:rPr lang="en-US" sz="3200" dirty="0"/>
              <a:t>, you can read data however you want! Be creative! Emphasize new technology and efficiency! Or be rote! Do things the way you know they’ll work! </a:t>
            </a:r>
          </a:p>
          <a:p>
            <a:pPr algn="ctr"/>
            <a:endParaRPr lang="en-US" sz="3200" dirty="0"/>
          </a:p>
          <a:p>
            <a:pPr algn="ctr"/>
            <a:r>
              <a:rPr lang="en-US" sz="3200" dirty="0"/>
              <a:t>With GeoIPS Readers, you can Have it Your Way!</a:t>
            </a:r>
          </a:p>
          <a:p>
            <a:pPr algn="ctr"/>
            <a:r>
              <a:rPr lang="en-US" sz="1200" dirty="0"/>
              <a:t>(Dang that’s a really good slogan has anyone else used it?)</a:t>
            </a:r>
          </a:p>
        </p:txBody>
      </p:sp>
    </p:spTree>
    <p:extLst>
      <p:ext uri="{BB962C8B-B14F-4D97-AF65-F5344CB8AC3E}">
        <p14:creationId xmlns:p14="http://schemas.microsoft.com/office/powerpoint/2010/main" val="27242970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F40EE-0896-6082-08A0-AF4DBF73E6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505BE6-1D6C-0985-CDB2-B73073D7823A}"/>
              </a:ext>
            </a:extLst>
          </p:cNvPr>
          <p:cNvSpPr>
            <a:spLocks noGrp="1"/>
          </p:cNvSpPr>
          <p:nvPr>
            <p:ph type="title"/>
          </p:nvPr>
        </p:nvSpPr>
        <p:spPr>
          <a:xfrm>
            <a:off x="0" y="0"/>
            <a:ext cx="10515600" cy="1325563"/>
          </a:xfrm>
        </p:spPr>
        <p:txBody>
          <a:bodyPr/>
          <a:lstStyle/>
          <a:p>
            <a:r>
              <a:rPr lang="en-US" b="1" dirty="0"/>
              <a:t>A separate reading function</a:t>
            </a:r>
          </a:p>
        </p:txBody>
      </p:sp>
      <p:sp>
        <p:nvSpPr>
          <p:cNvPr id="4" name="Slide Number Placeholder 3">
            <a:extLst>
              <a:ext uri="{FF2B5EF4-FFF2-40B4-BE49-F238E27FC236}">
                <a16:creationId xmlns:a16="http://schemas.microsoft.com/office/drawing/2014/main" id="{14F212FA-136C-1C5C-AFAC-744CA6CB4D2A}"/>
              </a:ext>
            </a:extLst>
          </p:cNvPr>
          <p:cNvSpPr>
            <a:spLocks noGrp="1"/>
          </p:cNvSpPr>
          <p:nvPr>
            <p:ph type="sldNum" sz="quarter" idx="12"/>
          </p:nvPr>
        </p:nvSpPr>
        <p:spPr/>
        <p:txBody>
          <a:bodyPr/>
          <a:lstStyle/>
          <a:p>
            <a:fld id="{D8BA75A1-EC5A-494E-B06C-11540ED2B081}" type="slidenum">
              <a:rPr lang="en-US" smtClean="0"/>
              <a:t>33</a:t>
            </a:fld>
            <a:endParaRPr lang="en-US"/>
          </a:p>
        </p:txBody>
      </p:sp>
      <p:sp>
        <p:nvSpPr>
          <p:cNvPr id="5" name="Content Placeholder 2">
            <a:extLst>
              <a:ext uri="{FF2B5EF4-FFF2-40B4-BE49-F238E27FC236}">
                <a16:creationId xmlns:a16="http://schemas.microsoft.com/office/drawing/2014/main" id="{D8E4C5E6-0BDF-6466-2DA2-7E1753782C25}"/>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E84D4426-7476-44C6-F998-8B35E57FEE5F}"/>
              </a:ext>
            </a:extLst>
          </p:cNvPr>
          <p:cNvSpPr txBox="1"/>
          <p:nvPr/>
        </p:nvSpPr>
        <p:spPr>
          <a:xfrm>
            <a:off x="7200377" y="136525"/>
            <a:ext cx="3715796" cy="1754326"/>
          </a:xfrm>
          <a:prstGeom prst="rect">
            <a:avLst/>
          </a:prstGeom>
          <a:solidFill>
            <a:schemeClr val="accent6">
              <a:lumMod val="20000"/>
              <a:lumOff val="80000"/>
            </a:schemeClr>
          </a:solidFill>
          <a:ln>
            <a:solidFill>
              <a:schemeClr val="accent3"/>
            </a:solidFill>
          </a:ln>
        </p:spPr>
        <p:txBody>
          <a:bodyPr wrap="square" rtlCol="0">
            <a:spAutoFit/>
          </a:bodyPr>
          <a:lstStyle/>
          <a:p>
            <a:r>
              <a:rPr lang="en-US" b="1" dirty="0">
                <a:solidFill>
                  <a:schemeClr val="accent3"/>
                </a:solidFill>
              </a:rPr>
              <a:t>Scroll up in your file, to right after</a:t>
            </a:r>
          </a:p>
          <a:p>
            <a:r>
              <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name = "fl98_value_hdf5"</a:t>
            </a:r>
          </a:p>
          <a:p>
            <a:r>
              <a:rPr lang="en-US" b="1"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source_names</a:t>
            </a:r>
            <a:r>
              <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a:p>
            <a:endPar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r>
              <a:rPr lang="en-US" b="1" dirty="0">
                <a:solidFill>
                  <a:schemeClr val="accent3"/>
                </a:solidFill>
              </a:rPr>
              <a:t>And right above</a:t>
            </a:r>
            <a:endPar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r>
              <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def call(...</a:t>
            </a:r>
          </a:p>
        </p:txBody>
      </p:sp>
      <p:sp>
        <p:nvSpPr>
          <p:cNvPr id="6" name="Content Placeholder 2">
            <a:extLst>
              <a:ext uri="{FF2B5EF4-FFF2-40B4-BE49-F238E27FC236}">
                <a16:creationId xmlns:a16="http://schemas.microsoft.com/office/drawing/2014/main" id="{57C3C04B-2F1A-9DD0-5A70-C2C8D5AEE433}"/>
              </a:ext>
            </a:extLst>
          </p:cNvPr>
          <p:cNvSpPr txBox="1">
            <a:spLocks/>
          </p:cNvSpPr>
          <p:nvPr/>
        </p:nvSpPr>
        <p:spPr>
          <a:xfrm>
            <a:off x="566476" y="1414899"/>
            <a:ext cx="6067426" cy="4941451"/>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def read_fl98_data(</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fname,chans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=None):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Reads data from files, returns dictionary of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xarrays</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Only need it to be in this scope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import h5py</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Open file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datain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h5py.File(</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Data to be returned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return_dict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Temporary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to store data</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xarray.Dataset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8" name="TextBox 7">
            <a:extLst>
              <a:ext uri="{FF2B5EF4-FFF2-40B4-BE49-F238E27FC236}">
                <a16:creationId xmlns:a16="http://schemas.microsoft.com/office/drawing/2014/main" id="{09EE9078-E215-E072-B2BE-FBF5B789C911}"/>
              </a:ext>
            </a:extLst>
          </p:cNvPr>
          <p:cNvSpPr txBox="1"/>
          <p:nvPr/>
        </p:nvSpPr>
        <p:spPr>
          <a:xfrm>
            <a:off x="7200377" y="2027376"/>
            <a:ext cx="3715796" cy="923330"/>
          </a:xfrm>
          <a:prstGeom prst="rect">
            <a:avLst/>
          </a:prstGeom>
          <a:solidFill>
            <a:schemeClr val="bg1"/>
          </a:solidFill>
          <a:ln>
            <a:solidFill>
              <a:schemeClr val="tx1"/>
            </a:solidFill>
          </a:ln>
        </p:spPr>
        <p:txBody>
          <a:bodyPr wrap="square" rtlCol="0">
            <a:spAutoFit/>
          </a:bodyPr>
          <a:lstStyle/>
          <a:p>
            <a:pPr algn="ctr"/>
            <a:r>
              <a:rPr lang="en-US" dirty="0"/>
              <a:t>This function will only receive a filename and the requested channels</a:t>
            </a:r>
          </a:p>
        </p:txBody>
      </p:sp>
      <p:sp>
        <p:nvSpPr>
          <p:cNvPr id="9" name="TextBox 8">
            <a:extLst>
              <a:ext uri="{FF2B5EF4-FFF2-40B4-BE49-F238E27FC236}">
                <a16:creationId xmlns:a16="http://schemas.microsoft.com/office/drawing/2014/main" id="{776A7B13-483D-D111-822F-5DCAEAAB11E2}"/>
              </a:ext>
            </a:extLst>
          </p:cNvPr>
          <p:cNvSpPr txBox="1"/>
          <p:nvPr/>
        </p:nvSpPr>
        <p:spPr>
          <a:xfrm>
            <a:off x="7200377" y="3838793"/>
            <a:ext cx="3715796" cy="923330"/>
          </a:xfrm>
          <a:prstGeom prst="rect">
            <a:avLst/>
          </a:prstGeom>
          <a:solidFill>
            <a:schemeClr val="bg1"/>
          </a:solidFill>
          <a:ln>
            <a:solidFill>
              <a:schemeClr val="tx1"/>
            </a:solidFill>
          </a:ln>
        </p:spPr>
        <p:txBody>
          <a:bodyPr wrap="square" rtlCol="0">
            <a:spAutoFit/>
          </a:bodyPr>
          <a:lstStyle/>
          <a:p>
            <a:pPr algn="ctr"/>
            <a:r>
              <a:rPr lang="en-US" dirty="0"/>
              <a:t>We could use </a:t>
            </a:r>
            <a:r>
              <a:rPr lang="en-US" dirty="0" err="1"/>
              <a:t>xarray</a:t>
            </a:r>
            <a:r>
              <a:rPr lang="en-US" dirty="0"/>
              <a:t> to read the data, but let’s try something different</a:t>
            </a:r>
          </a:p>
        </p:txBody>
      </p:sp>
      <p:cxnSp>
        <p:nvCxnSpPr>
          <p:cNvPr id="10" name="Straight Arrow Connector 9">
            <a:extLst>
              <a:ext uri="{FF2B5EF4-FFF2-40B4-BE49-F238E27FC236}">
                <a16:creationId xmlns:a16="http://schemas.microsoft.com/office/drawing/2014/main" id="{2F4AB13A-0BC2-2D97-97B8-59E8BA63EC88}"/>
              </a:ext>
            </a:extLst>
          </p:cNvPr>
          <p:cNvCxnSpPr>
            <a:cxnSpLocks/>
            <a:stCxn id="8" idx="1"/>
          </p:cNvCxnSpPr>
          <p:nvPr/>
        </p:nvCxnSpPr>
        <p:spPr>
          <a:xfrm flipH="1" flipV="1">
            <a:off x="4657725" y="1562100"/>
            <a:ext cx="2542652" cy="92694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E4AFFAE9-C826-947B-C818-9EAEA2B714E7}"/>
              </a:ext>
            </a:extLst>
          </p:cNvPr>
          <p:cNvCxnSpPr>
            <a:cxnSpLocks/>
            <a:stCxn id="9" idx="1"/>
          </p:cNvCxnSpPr>
          <p:nvPr/>
        </p:nvCxnSpPr>
        <p:spPr>
          <a:xfrm flipH="1" flipV="1">
            <a:off x="2466975" y="3328729"/>
            <a:ext cx="4733402" cy="97172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07CC20FB-4B94-2BFF-6513-3027FFE29734}"/>
              </a:ext>
            </a:extLst>
          </p:cNvPr>
          <p:cNvCxnSpPr>
            <a:cxnSpLocks/>
            <a:stCxn id="9" idx="1"/>
          </p:cNvCxnSpPr>
          <p:nvPr/>
        </p:nvCxnSpPr>
        <p:spPr>
          <a:xfrm flipH="1" flipV="1">
            <a:off x="3867150" y="4191218"/>
            <a:ext cx="3333227" cy="10924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2AF2C484-FF09-11A3-1AC2-1B58B9C51DDC}"/>
              </a:ext>
            </a:extLst>
          </p:cNvPr>
          <p:cNvCxnSpPr>
            <a:cxnSpLocks/>
            <a:stCxn id="9" idx="1"/>
          </p:cNvCxnSpPr>
          <p:nvPr/>
        </p:nvCxnSpPr>
        <p:spPr>
          <a:xfrm flipH="1">
            <a:off x="4371975" y="4300458"/>
            <a:ext cx="2828402" cy="170981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92049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8F20B7-1033-2161-ACF9-3BB4BC51FB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BD5F79-C40F-95D3-F0B6-3041EABA0E93}"/>
              </a:ext>
            </a:extLst>
          </p:cNvPr>
          <p:cNvSpPr>
            <a:spLocks noGrp="1"/>
          </p:cNvSpPr>
          <p:nvPr>
            <p:ph type="title"/>
          </p:nvPr>
        </p:nvSpPr>
        <p:spPr>
          <a:xfrm>
            <a:off x="0" y="0"/>
            <a:ext cx="10515600" cy="1325563"/>
          </a:xfrm>
        </p:spPr>
        <p:txBody>
          <a:bodyPr/>
          <a:lstStyle/>
          <a:p>
            <a:r>
              <a:rPr lang="en-US" b="1" dirty="0"/>
              <a:t>Reading </a:t>
            </a:r>
            <a:r>
              <a:rPr lang="en-US" b="1" dirty="0" err="1"/>
              <a:t>lat</a:t>
            </a:r>
            <a:r>
              <a:rPr lang="en-US" b="1" dirty="0"/>
              <a:t>/long again</a:t>
            </a:r>
          </a:p>
        </p:txBody>
      </p:sp>
      <p:sp>
        <p:nvSpPr>
          <p:cNvPr id="4" name="Slide Number Placeholder 3">
            <a:extLst>
              <a:ext uri="{FF2B5EF4-FFF2-40B4-BE49-F238E27FC236}">
                <a16:creationId xmlns:a16="http://schemas.microsoft.com/office/drawing/2014/main" id="{C49966C6-CDAE-ADCC-6DB3-93354B0C4923}"/>
              </a:ext>
            </a:extLst>
          </p:cNvPr>
          <p:cNvSpPr>
            <a:spLocks noGrp="1"/>
          </p:cNvSpPr>
          <p:nvPr>
            <p:ph type="sldNum" sz="quarter" idx="12"/>
          </p:nvPr>
        </p:nvSpPr>
        <p:spPr/>
        <p:txBody>
          <a:bodyPr/>
          <a:lstStyle/>
          <a:p>
            <a:fld id="{D8BA75A1-EC5A-494E-B06C-11540ED2B081}" type="slidenum">
              <a:rPr lang="en-US" smtClean="0"/>
              <a:t>34</a:t>
            </a:fld>
            <a:endParaRPr lang="en-US"/>
          </a:p>
        </p:txBody>
      </p:sp>
      <p:sp>
        <p:nvSpPr>
          <p:cNvPr id="5" name="Content Placeholder 2">
            <a:extLst>
              <a:ext uri="{FF2B5EF4-FFF2-40B4-BE49-F238E27FC236}">
                <a16:creationId xmlns:a16="http://schemas.microsoft.com/office/drawing/2014/main" id="{F5CCB4F7-B42A-4E1D-761D-28E81D438542}"/>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Content Placeholder 2">
            <a:extLst>
              <a:ext uri="{FF2B5EF4-FFF2-40B4-BE49-F238E27FC236}">
                <a16:creationId xmlns:a16="http://schemas.microsoft.com/office/drawing/2014/main" id="{1E2793D1-A6F9-973E-CB58-C9702D0B853E}"/>
              </a:ext>
            </a:extLst>
          </p:cNvPr>
          <p:cNvSpPr txBox="1">
            <a:spLocks/>
          </p:cNvSpPr>
          <p:nvPr/>
        </p:nvSpPr>
        <p:spPr>
          <a:xfrm>
            <a:off x="1023675" y="1606823"/>
            <a:ext cx="10434900" cy="4023876"/>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 geolocation</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datain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datain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Define dims here to save space in a minute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coordict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num_lats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=range(</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lat.shape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[0]),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num_lons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=range(</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lon.shape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[0]))</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dimstupl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num_lats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num_lons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Convert 1D Geolocation to 2D</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numpy.meshgrid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["latitude"]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lat_final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coords=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coordict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dimstupl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["longitude"]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lon_final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coords=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coordict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dimstupl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TextBox 5">
            <a:extLst>
              <a:ext uri="{FF2B5EF4-FFF2-40B4-BE49-F238E27FC236}">
                <a16:creationId xmlns:a16="http://schemas.microsoft.com/office/drawing/2014/main" id="{218B42F4-AB10-887C-23ED-09AAEA3F55B3}"/>
              </a:ext>
            </a:extLst>
          </p:cNvPr>
          <p:cNvSpPr txBox="1"/>
          <p:nvPr/>
        </p:nvSpPr>
        <p:spPr>
          <a:xfrm>
            <a:off x="4717458" y="2010265"/>
            <a:ext cx="3254970" cy="369332"/>
          </a:xfrm>
          <a:prstGeom prst="rect">
            <a:avLst/>
          </a:prstGeom>
          <a:solidFill>
            <a:srgbClr val="FFC000"/>
          </a:solidFill>
          <a:ln>
            <a:solidFill>
              <a:schemeClr val="tx2"/>
            </a:solidFill>
          </a:ln>
        </p:spPr>
        <p:txBody>
          <a:bodyPr wrap="square" rtlCol="0">
            <a:spAutoFit/>
          </a:bodyPr>
          <a:lstStyle/>
          <a:p>
            <a:pPr algn="ctr"/>
            <a:r>
              <a:rPr lang="en-US" dirty="0">
                <a:solidFill>
                  <a:schemeClr val="tx2"/>
                </a:solidFill>
              </a:rPr>
              <a:t>See: Challenge #2</a:t>
            </a:r>
          </a:p>
        </p:txBody>
      </p:sp>
      <p:sp>
        <p:nvSpPr>
          <p:cNvPr id="7" name="TextBox 6">
            <a:extLst>
              <a:ext uri="{FF2B5EF4-FFF2-40B4-BE49-F238E27FC236}">
                <a16:creationId xmlns:a16="http://schemas.microsoft.com/office/drawing/2014/main" id="{34510EDC-06F9-E060-3E89-F1CB88367194}"/>
              </a:ext>
            </a:extLst>
          </p:cNvPr>
          <p:cNvSpPr txBox="1"/>
          <p:nvPr/>
        </p:nvSpPr>
        <p:spPr>
          <a:xfrm>
            <a:off x="6972300" y="3681982"/>
            <a:ext cx="3943350" cy="646331"/>
          </a:xfrm>
          <a:prstGeom prst="rect">
            <a:avLst/>
          </a:prstGeom>
          <a:solidFill>
            <a:schemeClr val="bg1"/>
          </a:solidFill>
          <a:ln>
            <a:solidFill>
              <a:schemeClr val="tx1"/>
            </a:solidFill>
          </a:ln>
        </p:spPr>
        <p:txBody>
          <a:bodyPr wrap="square" rtlCol="0">
            <a:spAutoFit/>
          </a:bodyPr>
          <a:lstStyle/>
          <a:p>
            <a:pPr algn="ctr"/>
            <a:r>
              <a:rPr lang="en-US" dirty="0"/>
              <a:t>For our </a:t>
            </a:r>
            <a:r>
              <a:rPr lang="en-US" dirty="0" err="1"/>
              <a:t>xarray</a:t>
            </a:r>
            <a:r>
              <a:rPr lang="en-US" dirty="0"/>
              <a:t> we need to create coordinates and dimensions</a:t>
            </a:r>
          </a:p>
        </p:txBody>
      </p:sp>
      <p:cxnSp>
        <p:nvCxnSpPr>
          <p:cNvPr id="8" name="Straight Arrow Connector 7">
            <a:extLst>
              <a:ext uri="{FF2B5EF4-FFF2-40B4-BE49-F238E27FC236}">
                <a16:creationId xmlns:a16="http://schemas.microsoft.com/office/drawing/2014/main" id="{0C22C493-DAAF-662B-EF9E-005D84D4AE04}"/>
              </a:ext>
            </a:extLst>
          </p:cNvPr>
          <p:cNvCxnSpPr>
            <a:cxnSpLocks/>
            <a:stCxn id="6" idx="1"/>
          </p:cNvCxnSpPr>
          <p:nvPr/>
        </p:nvCxnSpPr>
        <p:spPr>
          <a:xfrm flipH="1" flipV="1">
            <a:off x="4410075" y="2010265"/>
            <a:ext cx="307383" cy="18466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50C653BC-D199-1F3E-0A0C-1432122015FE}"/>
              </a:ext>
            </a:extLst>
          </p:cNvPr>
          <p:cNvCxnSpPr>
            <a:cxnSpLocks/>
            <a:stCxn id="6" idx="1"/>
          </p:cNvCxnSpPr>
          <p:nvPr/>
        </p:nvCxnSpPr>
        <p:spPr>
          <a:xfrm flipH="1">
            <a:off x="4505325" y="2194931"/>
            <a:ext cx="212133" cy="18466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7F65E86C-D8B3-9DE0-D644-5F7B84F9113A}"/>
              </a:ext>
            </a:extLst>
          </p:cNvPr>
          <p:cNvCxnSpPr>
            <a:cxnSpLocks/>
            <a:stCxn id="7" idx="1"/>
          </p:cNvCxnSpPr>
          <p:nvPr/>
        </p:nvCxnSpPr>
        <p:spPr>
          <a:xfrm flipH="1" flipV="1">
            <a:off x="5448300" y="3597696"/>
            <a:ext cx="1524000" cy="40745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3CB2A44A-33C4-00CE-048E-F01A00955632}"/>
              </a:ext>
            </a:extLst>
          </p:cNvPr>
          <p:cNvSpPr txBox="1"/>
          <p:nvPr/>
        </p:nvSpPr>
        <p:spPr>
          <a:xfrm>
            <a:off x="2914650" y="5925553"/>
            <a:ext cx="6362700" cy="369332"/>
          </a:xfrm>
          <a:prstGeom prst="rect">
            <a:avLst/>
          </a:prstGeom>
          <a:solidFill>
            <a:schemeClr val="bg1"/>
          </a:solidFill>
          <a:ln>
            <a:solidFill>
              <a:schemeClr val="tx1"/>
            </a:solidFill>
          </a:ln>
        </p:spPr>
        <p:txBody>
          <a:bodyPr wrap="square" rtlCol="0">
            <a:spAutoFit/>
          </a:bodyPr>
          <a:lstStyle/>
          <a:p>
            <a:pPr algn="ctr"/>
            <a:r>
              <a:rPr lang="en-US" dirty="0"/>
              <a:t>And lastly we create our latitude and longitude variables</a:t>
            </a:r>
          </a:p>
        </p:txBody>
      </p:sp>
      <p:cxnSp>
        <p:nvCxnSpPr>
          <p:cNvPr id="19" name="Straight Arrow Connector 18">
            <a:extLst>
              <a:ext uri="{FF2B5EF4-FFF2-40B4-BE49-F238E27FC236}">
                <a16:creationId xmlns:a16="http://schemas.microsoft.com/office/drawing/2014/main" id="{97D1FCB3-917D-0ECF-F2A3-BD04E2C2AA8D}"/>
              </a:ext>
            </a:extLst>
          </p:cNvPr>
          <p:cNvCxnSpPr>
            <a:cxnSpLocks/>
            <a:stCxn id="18" idx="0"/>
          </p:cNvCxnSpPr>
          <p:nvPr/>
        </p:nvCxnSpPr>
        <p:spPr>
          <a:xfrm flipV="1">
            <a:off x="6096000" y="5438775"/>
            <a:ext cx="0" cy="4867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38365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62A8C3-7806-202E-071E-AD386235B3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A46528-B6CD-D48A-153C-ED99749F2BA4}"/>
              </a:ext>
            </a:extLst>
          </p:cNvPr>
          <p:cNvSpPr>
            <a:spLocks noGrp="1"/>
          </p:cNvSpPr>
          <p:nvPr>
            <p:ph type="title"/>
          </p:nvPr>
        </p:nvSpPr>
        <p:spPr>
          <a:xfrm>
            <a:off x="0" y="0"/>
            <a:ext cx="10515600" cy="1325563"/>
          </a:xfrm>
        </p:spPr>
        <p:txBody>
          <a:bodyPr/>
          <a:lstStyle/>
          <a:p>
            <a:r>
              <a:rPr lang="en-US" b="1" dirty="0"/>
              <a:t>Reading only the channels we want!</a:t>
            </a:r>
          </a:p>
        </p:txBody>
      </p:sp>
      <p:sp>
        <p:nvSpPr>
          <p:cNvPr id="4" name="Slide Number Placeholder 3">
            <a:extLst>
              <a:ext uri="{FF2B5EF4-FFF2-40B4-BE49-F238E27FC236}">
                <a16:creationId xmlns:a16="http://schemas.microsoft.com/office/drawing/2014/main" id="{413AE70D-B51D-934F-9C05-5CD39BB57B0B}"/>
              </a:ext>
            </a:extLst>
          </p:cNvPr>
          <p:cNvSpPr>
            <a:spLocks noGrp="1"/>
          </p:cNvSpPr>
          <p:nvPr>
            <p:ph type="sldNum" sz="quarter" idx="12"/>
          </p:nvPr>
        </p:nvSpPr>
        <p:spPr/>
        <p:txBody>
          <a:bodyPr/>
          <a:lstStyle/>
          <a:p>
            <a:fld id="{D8BA75A1-EC5A-494E-B06C-11540ED2B081}" type="slidenum">
              <a:rPr lang="en-US" smtClean="0"/>
              <a:t>35</a:t>
            </a:fld>
            <a:endParaRPr lang="en-US"/>
          </a:p>
        </p:txBody>
      </p:sp>
      <p:sp>
        <p:nvSpPr>
          <p:cNvPr id="5" name="Content Placeholder 2">
            <a:extLst>
              <a:ext uri="{FF2B5EF4-FFF2-40B4-BE49-F238E27FC236}">
                <a16:creationId xmlns:a16="http://schemas.microsoft.com/office/drawing/2014/main" id="{501C541F-73A0-D17A-F74C-D6AFACF81BCE}"/>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Content Placeholder 2">
            <a:extLst>
              <a:ext uri="{FF2B5EF4-FFF2-40B4-BE49-F238E27FC236}">
                <a16:creationId xmlns:a16="http://schemas.microsoft.com/office/drawing/2014/main" id="{88B0704C-BB9B-CF13-2A33-408B04EEB5D2}"/>
              </a:ext>
            </a:extLst>
          </p:cNvPr>
          <p:cNvSpPr txBox="1">
            <a:spLocks/>
          </p:cNvSpPr>
          <p:nvPr/>
        </p:nvSpPr>
        <p:spPr>
          <a:xfrm>
            <a:off x="416588" y="1325563"/>
            <a:ext cx="11358824" cy="1090176"/>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 only requested data</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xarray.DataArray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datain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coords=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coordict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dims=</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dimstupl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TextBox 5">
            <a:extLst>
              <a:ext uri="{FF2B5EF4-FFF2-40B4-BE49-F238E27FC236}">
                <a16:creationId xmlns:a16="http://schemas.microsoft.com/office/drawing/2014/main" id="{F60294B3-3008-678C-FFC6-A0A2263CD2D3}"/>
              </a:ext>
            </a:extLst>
          </p:cNvPr>
          <p:cNvSpPr txBox="1"/>
          <p:nvPr/>
        </p:nvSpPr>
        <p:spPr>
          <a:xfrm>
            <a:off x="4031587" y="2651126"/>
            <a:ext cx="7743825" cy="2031325"/>
          </a:xfrm>
          <a:prstGeom prst="rect">
            <a:avLst/>
          </a:prstGeom>
          <a:solidFill>
            <a:schemeClr val="bg1"/>
          </a:solidFill>
          <a:ln>
            <a:solidFill>
              <a:schemeClr val="tx1"/>
            </a:solidFill>
          </a:ln>
        </p:spPr>
        <p:txBody>
          <a:bodyPr wrap="square" rtlCol="0">
            <a:spAutoFit/>
          </a:bodyPr>
          <a:lstStyle/>
          <a:p>
            <a:pPr algn="ctr"/>
            <a:r>
              <a:rPr lang="en-US" dirty="0" err="1"/>
              <a:t>chans</a:t>
            </a:r>
            <a:r>
              <a:rPr lang="en-US" dirty="0"/>
              <a:t> are passed along by the product, which in this case is requesting:</a:t>
            </a:r>
          </a:p>
          <a:p>
            <a:pPr algn="ctr"/>
            <a:r>
              <a:rPr lang="en-US" dirty="0" err="1"/>
              <a:t>ChanRed</a:t>
            </a:r>
            <a:r>
              <a:rPr lang="en-US" dirty="0"/>
              <a:t>, </a:t>
            </a:r>
            <a:r>
              <a:rPr lang="en-US" dirty="0" err="1"/>
              <a:t>ChanGrn</a:t>
            </a:r>
            <a:r>
              <a:rPr lang="en-US" dirty="0"/>
              <a:t>, </a:t>
            </a:r>
            <a:r>
              <a:rPr lang="en-US" dirty="0" err="1"/>
              <a:t>ChanBlu</a:t>
            </a:r>
            <a:r>
              <a:rPr lang="en-US" dirty="0"/>
              <a:t>. If there was another variable in this file, say </a:t>
            </a:r>
            <a:r>
              <a:rPr lang="en-US" dirty="0" err="1"/>
              <a:t>ChanAlpha</a:t>
            </a:r>
            <a:r>
              <a:rPr lang="en-US" dirty="0"/>
              <a:t>, it would not be read in this loop.</a:t>
            </a:r>
          </a:p>
          <a:p>
            <a:pPr algn="ctr"/>
            <a:endParaRPr lang="en-US" dirty="0"/>
          </a:p>
          <a:p>
            <a:pPr algn="ctr"/>
            <a:r>
              <a:rPr lang="en-US" dirty="0"/>
              <a:t> It’s important to make considerations like this when writing readers– the less caution you take as to what gets read, the more resources your users will expend while processing your data!</a:t>
            </a:r>
          </a:p>
        </p:txBody>
      </p:sp>
      <p:cxnSp>
        <p:nvCxnSpPr>
          <p:cNvPr id="7" name="Straight Arrow Connector 6">
            <a:extLst>
              <a:ext uri="{FF2B5EF4-FFF2-40B4-BE49-F238E27FC236}">
                <a16:creationId xmlns:a16="http://schemas.microsoft.com/office/drawing/2014/main" id="{F176D483-12F9-83BE-50DF-D8309DD757DC}"/>
              </a:ext>
            </a:extLst>
          </p:cNvPr>
          <p:cNvCxnSpPr>
            <a:cxnSpLocks/>
            <a:stCxn id="6" idx="0"/>
          </p:cNvCxnSpPr>
          <p:nvPr/>
        </p:nvCxnSpPr>
        <p:spPr>
          <a:xfrm flipH="1" flipV="1">
            <a:off x="6178858" y="2280206"/>
            <a:ext cx="1724642" cy="37092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Content Placeholder 2">
            <a:extLst>
              <a:ext uri="{FF2B5EF4-FFF2-40B4-BE49-F238E27FC236}">
                <a16:creationId xmlns:a16="http://schemas.microsoft.com/office/drawing/2014/main" id="{AF38BE99-05CD-93C6-6147-9CCD6F0D690F}"/>
              </a:ext>
            </a:extLst>
          </p:cNvPr>
          <p:cNvSpPr txBox="1">
            <a:spLocks/>
          </p:cNvSpPr>
          <p:nvPr/>
        </p:nvSpPr>
        <p:spPr>
          <a:xfrm>
            <a:off x="3356305" y="5083632"/>
            <a:ext cx="5479387" cy="1090176"/>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datain.close</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return_dict</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 =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temp_xarray</a:t>
            </a:r>
            <a:endPar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return_dict</a:t>
            </a:r>
            <a:endPar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cxnSp>
        <p:nvCxnSpPr>
          <p:cNvPr id="11" name="Straight Arrow Connector 10">
            <a:extLst>
              <a:ext uri="{FF2B5EF4-FFF2-40B4-BE49-F238E27FC236}">
                <a16:creationId xmlns:a16="http://schemas.microsoft.com/office/drawing/2014/main" id="{3C2B4C40-32F9-D9B4-C33D-37261546BB80}"/>
              </a:ext>
            </a:extLst>
          </p:cNvPr>
          <p:cNvCxnSpPr>
            <a:cxnSpLocks/>
            <a:stCxn id="6" idx="2"/>
            <a:endCxn id="10" idx="0"/>
          </p:cNvCxnSpPr>
          <p:nvPr/>
        </p:nvCxnSpPr>
        <p:spPr>
          <a:xfrm flipH="1">
            <a:off x="6095999" y="4682451"/>
            <a:ext cx="1807501" cy="40118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067E15E4-6F1A-6CD1-7111-09E083B72FE9}"/>
              </a:ext>
            </a:extLst>
          </p:cNvPr>
          <p:cNvCxnSpPr>
            <a:cxnSpLocks/>
            <a:stCxn id="6" idx="1"/>
          </p:cNvCxnSpPr>
          <p:nvPr/>
        </p:nvCxnSpPr>
        <p:spPr>
          <a:xfrm flipH="1">
            <a:off x="3746377" y="3666789"/>
            <a:ext cx="28521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7B514027-A125-02B5-1DEC-76D4AD77CAA2}"/>
              </a:ext>
            </a:extLst>
          </p:cNvPr>
          <p:cNvSpPr txBox="1"/>
          <p:nvPr/>
        </p:nvSpPr>
        <p:spPr>
          <a:xfrm>
            <a:off x="575159" y="2928124"/>
            <a:ext cx="3171218" cy="1754326"/>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CHALLENGE #3</a:t>
            </a:r>
          </a:p>
          <a:p>
            <a:r>
              <a:rPr lang="en-US" dirty="0">
                <a:solidFill>
                  <a:schemeClr val="tx2"/>
                </a:solidFill>
              </a:rPr>
              <a:t>Some sensors (e.g., AMSR2) key their variables in a way that won’t work (or are unsightly) as GeoIPS variables.</a:t>
            </a:r>
          </a:p>
        </p:txBody>
      </p:sp>
    </p:spTree>
    <p:extLst>
      <p:ext uri="{BB962C8B-B14F-4D97-AF65-F5344CB8AC3E}">
        <p14:creationId xmlns:p14="http://schemas.microsoft.com/office/powerpoint/2010/main" val="1785438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C6355-0A82-4205-CCF9-87B9ED2D7C7D}"/>
              </a:ext>
            </a:extLst>
          </p:cNvPr>
          <p:cNvSpPr>
            <a:spLocks noGrp="1"/>
          </p:cNvSpPr>
          <p:nvPr>
            <p:ph type="title"/>
          </p:nvPr>
        </p:nvSpPr>
        <p:spPr>
          <a:xfrm>
            <a:off x="0" y="0"/>
            <a:ext cx="10515600" cy="1325563"/>
          </a:xfrm>
        </p:spPr>
        <p:txBody>
          <a:bodyPr/>
          <a:lstStyle/>
          <a:p>
            <a:r>
              <a:rPr lang="en-US" b="1" dirty="0"/>
              <a:t>Keyed Variables</a:t>
            </a:r>
          </a:p>
        </p:txBody>
      </p:sp>
      <p:sp>
        <p:nvSpPr>
          <p:cNvPr id="4" name="Slide Number Placeholder 3">
            <a:extLst>
              <a:ext uri="{FF2B5EF4-FFF2-40B4-BE49-F238E27FC236}">
                <a16:creationId xmlns:a16="http://schemas.microsoft.com/office/drawing/2014/main" id="{843A1391-A729-2048-84CE-07AFA7209DB9}"/>
              </a:ext>
            </a:extLst>
          </p:cNvPr>
          <p:cNvSpPr>
            <a:spLocks noGrp="1"/>
          </p:cNvSpPr>
          <p:nvPr>
            <p:ph type="sldNum" sz="quarter" idx="12"/>
          </p:nvPr>
        </p:nvSpPr>
        <p:spPr/>
        <p:txBody>
          <a:bodyPr/>
          <a:lstStyle/>
          <a:p>
            <a:fld id="{D8BA75A1-EC5A-494E-B06C-11540ED2B081}" type="slidenum">
              <a:rPr lang="en-US" smtClean="0"/>
              <a:t>36</a:t>
            </a:fld>
            <a:endParaRPr lang="en-US"/>
          </a:p>
        </p:txBody>
      </p:sp>
      <p:sp>
        <p:nvSpPr>
          <p:cNvPr id="5" name="TextBox 4">
            <a:extLst>
              <a:ext uri="{FF2B5EF4-FFF2-40B4-BE49-F238E27FC236}">
                <a16:creationId xmlns:a16="http://schemas.microsoft.com/office/drawing/2014/main" id="{051E6E28-5F8C-72D0-9E3C-EA4B8603BF82}"/>
              </a:ext>
            </a:extLst>
          </p:cNvPr>
          <p:cNvSpPr txBox="1"/>
          <p:nvPr/>
        </p:nvSpPr>
        <p:spPr>
          <a:xfrm>
            <a:off x="424238" y="1117171"/>
            <a:ext cx="6207381" cy="4585871"/>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CHALLENGE #3a</a:t>
            </a:r>
          </a:p>
          <a:p>
            <a:r>
              <a:rPr lang="en-US"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varnames</a:t>
            </a:r>
            <a:r>
              <a:rPr lang="en-US"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 {</a:t>
            </a:r>
            <a:endParaRPr lang="en-US" b="1" u="sng" dirty="0">
              <a:solidFill>
                <a:schemeClr val="tx2"/>
              </a:solidFill>
            </a:endParaRP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"Brightness_Temperature_10_GHzH":   "tb10h",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"Brightness_Temperature_10_GHzV":   "tb10v",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"Brightness_Temperature_18_GHzH":   "tb18h",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"Brightness_Temperature_18_GHzV":   "tb18v",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"Brightness_Temperature_23_GHzH":   "tb23h",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"Brightness_Temperature_23_GHzV":   "tb23v",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"Brightness_Temperature_36_GHzH":   "tb36h",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"Brightness_Temperature_36_GHzV":   "tb36v",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"Brightness_Temperature_6_GHzH":    "tb6h",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"Brightness_Temperature_6_GHzV":    "tb6v",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"Brightness_Temperature_7_GHzH":    "tb7h",</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"Brightness_Temperature_7_GHzV":    "tb7v",</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"Brightness_Temperature_89_GHz_AH": "tb89hA",</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"Brightness_Temperature_89_GHz_AV": "tb89vA",</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"Brightness_Temperature_89_GHz_BH": "tb89hB",</a:t>
            </a:r>
          </a:p>
          <a:p>
            <a:r>
              <a:rPr lang="en-US" sz="16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"Brightness_Temperature_89_GHz_BV": "tb89hB",}</a:t>
            </a:r>
          </a:p>
        </p:txBody>
      </p:sp>
      <p:sp>
        <p:nvSpPr>
          <p:cNvPr id="6" name="TextBox 5">
            <a:extLst>
              <a:ext uri="{FF2B5EF4-FFF2-40B4-BE49-F238E27FC236}">
                <a16:creationId xmlns:a16="http://schemas.microsoft.com/office/drawing/2014/main" id="{A67D2F15-E052-77CE-DF1D-88108E4DD839}"/>
              </a:ext>
            </a:extLst>
          </p:cNvPr>
          <p:cNvSpPr txBox="1"/>
          <p:nvPr/>
        </p:nvSpPr>
        <p:spPr>
          <a:xfrm>
            <a:off x="424238" y="5987018"/>
            <a:ext cx="3715796" cy="369332"/>
          </a:xfrm>
          <a:prstGeom prst="rect">
            <a:avLst/>
          </a:prstGeom>
          <a:solidFill>
            <a:schemeClr val="bg1"/>
          </a:solidFill>
          <a:ln>
            <a:solidFill>
              <a:schemeClr val="tx1"/>
            </a:solidFill>
          </a:ln>
        </p:spPr>
        <p:txBody>
          <a:bodyPr wrap="square" rtlCol="0">
            <a:spAutoFit/>
          </a:bodyPr>
          <a:lstStyle/>
          <a:p>
            <a:pPr algn="ctr"/>
            <a:r>
              <a:rPr lang="en-US" dirty="0"/>
              <a:t>Variable names in AMSR2 File</a:t>
            </a:r>
          </a:p>
        </p:txBody>
      </p:sp>
      <p:sp>
        <p:nvSpPr>
          <p:cNvPr id="7" name="TextBox 6">
            <a:extLst>
              <a:ext uri="{FF2B5EF4-FFF2-40B4-BE49-F238E27FC236}">
                <a16:creationId xmlns:a16="http://schemas.microsoft.com/office/drawing/2014/main" id="{ACCBF712-6A90-8692-6112-E71DB929530F}"/>
              </a:ext>
            </a:extLst>
          </p:cNvPr>
          <p:cNvSpPr txBox="1"/>
          <p:nvPr/>
        </p:nvSpPr>
        <p:spPr>
          <a:xfrm>
            <a:off x="4471870" y="5987018"/>
            <a:ext cx="2743200" cy="369332"/>
          </a:xfrm>
          <a:prstGeom prst="rect">
            <a:avLst/>
          </a:prstGeom>
          <a:solidFill>
            <a:schemeClr val="bg1"/>
          </a:solidFill>
          <a:ln>
            <a:solidFill>
              <a:schemeClr val="tx1"/>
            </a:solidFill>
          </a:ln>
        </p:spPr>
        <p:txBody>
          <a:bodyPr wrap="square" rtlCol="0">
            <a:spAutoFit/>
          </a:bodyPr>
          <a:lstStyle/>
          <a:p>
            <a:pPr algn="ctr"/>
            <a:r>
              <a:rPr lang="en-US" dirty="0"/>
              <a:t>Variable names in GeoIPS</a:t>
            </a:r>
          </a:p>
        </p:txBody>
      </p:sp>
      <p:cxnSp>
        <p:nvCxnSpPr>
          <p:cNvPr id="8" name="Straight Arrow Connector 7">
            <a:extLst>
              <a:ext uri="{FF2B5EF4-FFF2-40B4-BE49-F238E27FC236}">
                <a16:creationId xmlns:a16="http://schemas.microsoft.com/office/drawing/2014/main" id="{CC620EB9-9D16-67C6-0763-A7EDD1D6E9E6}"/>
              </a:ext>
            </a:extLst>
          </p:cNvPr>
          <p:cNvCxnSpPr>
            <a:cxnSpLocks/>
          </p:cNvCxnSpPr>
          <p:nvPr/>
        </p:nvCxnSpPr>
        <p:spPr>
          <a:xfrm flipV="1">
            <a:off x="3095830" y="5630208"/>
            <a:ext cx="0" cy="35681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FD67ED30-2E11-E485-D9F9-48C249512B7F}"/>
              </a:ext>
            </a:extLst>
          </p:cNvPr>
          <p:cNvCxnSpPr>
            <a:cxnSpLocks/>
          </p:cNvCxnSpPr>
          <p:nvPr/>
        </p:nvCxnSpPr>
        <p:spPr>
          <a:xfrm flipV="1">
            <a:off x="5767423" y="5630208"/>
            <a:ext cx="0" cy="35681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1E949D39-A6AF-874E-802D-FB095892D2B5}"/>
              </a:ext>
            </a:extLst>
          </p:cNvPr>
          <p:cNvSpPr txBox="1"/>
          <p:nvPr/>
        </p:nvSpPr>
        <p:spPr>
          <a:xfrm>
            <a:off x="6747028" y="2406306"/>
            <a:ext cx="5335480" cy="738664"/>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CHALLENGE #3b</a:t>
            </a:r>
          </a:p>
          <a:p>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for </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varnames</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sub_xarray</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varnames</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full_xarray</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200" dirty="0" err="1">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varname</a:t>
            </a:r>
            <a:r>
              <a:rPr lang="en-US" sz="1200"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17" name="TextBox 16">
            <a:extLst>
              <a:ext uri="{FF2B5EF4-FFF2-40B4-BE49-F238E27FC236}">
                <a16:creationId xmlns:a16="http://schemas.microsoft.com/office/drawing/2014/main" id="{DD79FC55-7E96-8958-B9E0-DA3C570B3D3F}"/>
              </a:ext>
            </a:extLst>
          </p:cNvPr>
          <p:cNvSpPr txBox="1"/>
          <p:nvPr/>
        </p:nvSpPr>
        <p:spPr>
          <a:xfrm>
            <a:off x="6852565" y="3550199"/>
            <a:ext cx="2743200" cy="646331"/>
          </a:xfrm>
          <a:prstGeom prst="rect">
            <a:avLst/>
          </a:prstGeom>
          <a:solidFill>
            <a:schemeClr val="bg1"/>
          </a:solidFill>
          <a:ln>
            <a:solidFill>
              <a:schemeClr val="tx1"/>
            </a:solidFill>
          </a:ln>
        </p:spPr>
        <p:txBody>
          <a:bodyPr wrap="square" rtlCol="0">
            <a:spAutoFit/>
          </a:bodyPr>
          <a:lstStyle/>
          <a:p>
            <a:pPr algn="ctr"/>
            <a:r>
              <a:rPr lang="en-US" dirty="0"/>
              <a:t>Assigns </a:t>
            </a:r>
            <a:r>
              <a:rPr lang="en-US" dirty="0" err="1"/>
              <a:t>xarray</a:t>
            </a:r>
            <a:r>
              <a:rPr lang="en-US" dirty="0"/>
              <a:t> dataset to GeoIPS variable name</a:t>
            </a:r>
          </a:p>
        </p:txBody>
      </p:sp>
      <p:sp>
        <p:nvSpPr>
          <p:cNvPr id="18" name="TextBox 17">
            <a:extLst>
              <a:ext uri="{FF2B5EF4-FFF2-40B4-BE49-F238E27FC236}">
                <a16:creationId xmlns:a16="http://schemas.microsoft.com/office/drawing/2014/main" id="{C2FBCA03-914E-749D-7782-5BCCF0B14D68}"/>
              </a:ext>
            </a:extLst>
          </p:cNvPr>
          <p:cNvSpPr txBox="1"/>
          <p:nvPr/>
        </p:nvSpPr>
        <p:spPr>
          <a:xfrm>
            <a:off x="9816711" y="3273201"/>
            <a:ext cx="2192301" cy="1200329"/>
          </a:xfrm>
          <a:prstGeom prst="rect">
            <a:avLst/>
          </a:prstGeom>
          <a:solidFill>
            <a:schemeClr val="bg1"/>
          </a:solidFill>
          <a:ln>
            <a:solidFill>
              <a:schemeClr val="tx1"/>
            </a:solidFill>
          </a:ln>
        </p:spPr>
        <p:txBody>
          <a:bodyPr wrap="square" rtlCol="0">
            <a:spAutoFit/>
          </a:bodyPr>
          <a:lstStyle/>
          <a:p>
            <a:pPr algn="ctr"/>
            <a:r>
              <a:rPr lang="en-US" dirty="0"/>
              <a:t>Accesses variable from original data using AMSR2 variable name</a:t>
            </a:r>
          </a:p>
        </p:txBody>
      </p:sp>
      <p:cxnSp>
        <p:nvCxnSpPr>
          <p:cNvPr id="19" name="Straight Arrow Connector 18">
            <a:extLst>
              <a:ext uri="{FF2B5EF4-FFF2-40B4-BE49-F238E27FC236}">
                <a16:creationId xmlns:a16="http://schemas.microsoft.com/office/drawing/2014/main" id="{0AF259EB-96E1-EC51-1676-2267358F1B60}"/>
              </a:ext>
            </a:extLst>
          </p:cNvPr>
          <p:cNvCxnSpPr>
            <a:cxnSpLocks/>
            <a:stCxn id="17" idx="0"/>
          </p:cNvCxnSpPr>
          <p:nvPr/>
        </p:nvCxnSpPr>
        <p:spPr>
          <a:xfrm flipV="1">
            <a:off x="8224165" y="3116051"/>
            <a:ext cx="0" cy="43414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1416A22C-ADE5-0764-8BEF-9AC331139931}"/>
              </a:ext>
            </a:extLst>
          </p:cNvPr>
          <p:cNvCxnSpPr>
            <a:cxnSpLocks/>
            <a:stCxn id="18" idx="0"/>
          </p:cNvCxnSpPr>
          <p:nvPr/>
        </p:nvCxnSpPr>
        <p:spPr>
          <a:xfrm flipV="1">
            <a:off x="10912862" y="3116051"/>
            <a:ext cx="0" cy="15715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45585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28AFB-3A97-6A94-68FE-C794AE44D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36A216-086E-A5C4-2FDE-60DEB35737CE}"/>
              </a:ext>
            </a:extLst>
          </p:cNvPr>
          <p:cNvSpPr>
            <a:spLocks noGrp="1"/>
          </p:cNvSpPr>
          <p:nvPr>
            <p:ph type="title"/>
          </p:nvPr>
        </p:nvSpPr>
        <p:spPr>
          <a:xfrm>
            <a:off x="0" y="0"/>
            <a:ext cx="10515600" cy="1325563"/>
          </a:xfrm>
        </p:spPr>
        <p:txBody>
          <a:bodyPr/>
          <a:lstStyle/>
          <a:p>
            <a:r>
              <a:rPr lang="en-US" b="1" dirty="0"/>
              <a:t>Stacking the data</a:t>
            </a:r>
          </a:p>
        </p:txBody>
      </p:sp>
      <p:sp>
        <p:nvSpPr>
          <p:cNvPr id="4" name="Slide Number Placeholder 3">
            <a:extLst>
              <a:ext uri="{FF2B5EF4-FFF2-40B4-BE49-F238E27FC236}">
                <a16:creationId xmlns:a16="http://schemas.microsoft.com/office/drawing/2014/main" id="{75837C6A-B88D-14F8-1869-EC23977EA367}"/>
              </a:ext>
            </a:extLst>
          </p:cNvPr>
          <p:cNvSpPr>
            <a:spLocks noGrp="1"/>
          </p:cNvSpPr>
          <p:nvPr>
            <p:ph type="sldNum" sz="quarter" idx="12"/>
          </p:nvPr>
        </p:nvSpPr>
        <p:spPr/>
        <p:txBody>
          <a:bodyPr/>
          <a:lstStyle/>
          <a:p>
            <a:fld id="{D8BA75A1-EC5A-494E-B06C-11540ED2B081}" type="slidenum">
              <a:rPr lang="en-US" smtClean="0"/>
              <a:t>37</a:t>
            </a:fld>
            <a:endParaRPr lang="en-US"/>
          </a:p>
        </p:txBody>
      </p:sp>
      <p:sp>
        <p:nvSpPr>
          <p:cNvPr id="5" name="Content Placeholder 2">
            <a:extLst>
              <a:ext uri="{FF2B5EF4-FFF2-40B4-BE49-F238E27FC236}">
                <a16:creationId xmlns:a16="http://schemas.microsoft.com/office/drawing/2014/main" id="{6E07E0C6-909B-6F92-B86F-789CAAB03DF1}"/>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9225B1EA-21CE-313E-1ACC-FC8E2AD8C53E}"/>
              </a:ext>
            </a:extLst>
          </p:cNvPr>
          <p:cNvSpPr txBox="1"/>
          <p:nvPr/>
        </p:nvSpPr>
        <p:spPr>
          <a:xfrm>
            <a:off x="5667375" y="56148"/>
            <a:ext cx="6429375" cy="1631216"/>
          </a:xfrm>
          <a:prstGeom prst="rect">
            <a:avLst/>
          </a:prstGeom>
          <a:solidFill>
            <a:schemeClr val="accent6">
              <a:lumMod val="20000"/>
              <a:lumOff val="80000"/>
            </a:schemeClr>
          </a:solidFill>
          <a:ln>
            <a:solidFill>
              <a:schemeClr val="accent3"/>
            </a:solidFill>
          </a:ln>
        </p:spPr>
        <p:txBody>
          <a:bodyPr wrap="square" rtlCol="0">
            <a:spAutoFit/>
          </a:bodyPr>
          <a:lstStyle/>
          <a:p>
            <a:r>
              <a:rPr lang="en-US" b="1" dirty="0">
                <a:solidFill>
                  <a:schemeClr val="accent3"/>
                </a:solidFill>
              </a:rPr>
              <a:t>Scroll back down in your file, to just after</a:t>
            </a:r>
          </a:p>
          <a:p>
            <a:endParaRPr lang="en-US"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Now we need to read data from EACH file</a:t>
            </a:r>
          </a:p>
          <a:p>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a:t>
            </a:r>
            <a:r>
              <a:rPr lang="en-US" sz="1600" b="1"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a:t>
            </a:r>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a:t>
            </a:r>
            <a:r>
              <a:rPr lang="en-US" sz="1600" b="1"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fnames</a:t>
            </a:r>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endPar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600" b="1"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read_fl98_data(</a:t>
            </a:r>
            <a:r>
              <a:rPr lang="en-US" sz="1600" b="1"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fname,chans</a:t>
            </a:r>
            <a:r>
              <a:rPr lang="en-US" sz="1600" b="1"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p:txBody>
      </p:sp>
      <p:sp>
        <p:nvSpPr>
          <p:cNvPr id="6" name="Content Placeholder 2">
            <a:extLst>
              <a:ext uri="{FF2B5EF4-FFF2-40B4-BE49-F238E27FC236}">
                <a16:creationId xmlns:a16="http://schemas.microsoft.com/office/drawing/2014/main" id="{9A180538-5E3C-2534-0745-47C52E84D307}"/>
              </a:ext>
            </a:extLst>
          </p:cNvPr>
          <p:cNvSpPr txBox="1">
            <a:spLocks/>
          </p:cNvSpPr>
          <p:nvPr/>
        </p:nvSpPr>
        <p:spPr>
          <a:xfrm>
            <a:off x="145125" y="2808139"/>
            <a:ext cx="8784562" cy="2049611"/>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k in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temp_dict.keys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if k in xarray_fl98.keys():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xarray_fl98[k].append(</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[k].stack(zed=</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[k].dims))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else:</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xarray_fl98[k]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[k].stack(zed=</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temp_dict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[k].dims)]</a:t>
            </a:r>
          </a:p>
        </p:txBody>
      </p:sp>
      <p:sp>
        <p:nvSpPr>
          <p:cNvPr id="7" name="TextBox 6">
            <a:extLst>
              <a:ext uri="{FF2B5EF4-FFF2-40B4-BE49-F238E27FC236}">
                <a16:creationId xmlns:a16="http://schemas.microsoft.com/office/drawing/2014/main" id="{36161592-3DDC-DF0F-F034-D6E7E7350720}"/>
              </a:ext>
            </a:extLst>
          </p:cNvPr>
          <p:cNvSpPr txBox="1"/>
          <p:nvPr/>
        </p:nvSpPr>
        <p:spPr>
          <a:xfrm>
            <a:off x="4362450" y="1786086"/>
            <a:ext cx="5619750" cy="923330"/>
          </a:xfrm>
          <a:prstGeom prst="rect">
            <a:avLst/>
          </a:prstGeom>
          <a:solidFill>
            <a:schemeClr val="bg1"/>
          </a:solidFill>
          <a:ln>
            <a:solidFill>
              <a:schemeClr val="tx1"/>
            </a:solidFill>
          </a:ln>
        </p:spPr>
        <p:txBody>
          <a:bodyPr wrap="square" rtlCol="0">
            <a:spAutoFit/>
          </a:bodyPr>
          <a:lstStyle/>
          <a:p>
            <a:pPr algn="ctr"/>
            <a:r>
              <a:rPr lang="en-US" dirty="0"/>
              <a:t>From the temporary dictionary we made, we’ll loop through all keys (Each key is a variable from </a:t>
            </a:r>
            <a:r>
              <a:rPr lang="en-US" dirty="0" err="1"/>
              <a:t>chans</a:t>
            </a:r>
            <a:r>
              <a:rPr lang="en-US" dirty="0"/>
              <a:t> that we read)</a:t>
            </a:r>
          </a:p>
        </p:txBody>
      </p:sp>
      <p:cxnSp>
        <p:nvCxnSpPr>
          <p:cNvPr id="8" name="Straight Arrow Connector 7">
            <a:extLst>
              <a:ext uri="{FF2B5EF4-FFF2-40B4-BE49-F238E27FC236}">
                <a16:creationId xmlns:a16="http://schemas.microsoft.com/office/drawing/2014/main" id="{ACA4152F-0751-084E-96E4-9B0B60908AA5}"/>
              </a:ext>
            </a:extLst>
          </p:cNvPr>
          <p:cNvCxnSpPr>
            <a:cxnSpLocks/>
            <a:stCxn id="7" idx="2"/>
          </p:cNvCxnSpPr>
          <p:nvPr/>
        </p:nvCxnSpPr>
        <p:spPr>
          <a:xfrm flipH="1">
            <a:off x="3905250" y="2709416"/>
            <a:ext cx="3267075" cy="25285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79FADC7E-D2F0-DB2C-AEC5-802C02511AD5}"/>
              </a:ext>
            </a:extLst>
          </p:cNvPr>
          <p:cNvSpPr txBox="1"/>
          <p:nvPr/>
        </p:nvSpPr>
        <p:spPr>
          <a:xfrm>
            <a:off x="9334499" y="3169939"/>
            <a:ext cx="2712376" cy="1477328"/>
          </a:xfrm>
          <a:prstGeom prst="rect">
            <a:avLst/>
          </a:prstGeom>
          <a:solidFill>
            <a:schemeClr val="bg1"/>
          </a:solidFill>
          <a:ln>
            <a:solidFill>
              <a:schemeClr val="tx1"/>
            </a:solidFill>
          </a:ln>
        </p:spPr>
        <p:txBody>
          <a:bodyPr wrap="square" rtlCol="0">
            <a:spAutoFit/>
          </a:bodyPr>
          <a:lstStyle/>
          <a:p>
            <a:pPr algn="ctr"/>
            <a:r>
              <a:rPr lang="en-US" dirty="0"/>
              <a:t>If the key exists in our output dictionary, we can append to a stacked variable to store everything in one array</a:t>
            </a:r>
          </a:p>
        </p:txBody>
      </p:sp>
      <p:sp>
        <p:nvSpPr>
          <p:cNvPr id="12" name="TextBox 11">
            <a:extLst>
              <a:ext uri="{FF2B5EF4-FFF2-40B4-BE49-F238E27FC236}">
                <a16:creationId xmlns:a16="http://schemas.microsoft.com/office/drawing/2014/main" id="{EE569D2B-84A1-FC4E-C8C3-E91A96AA3CE7}"/>
              </a:ext>
            </a:extLst>
          </p:cNvPr>
          <p:cNvSpPr txBox="1"/>
          <p:nvPr/>
        </p:nvSpPr>
        <p:spPr>
          <a:xfrm>
            <a:off x="3367021" y="5267622"/>
            <a:ext cx="4600707" cy="923330"/>
          </a:xfrm>
          <a:prstGeom prst="rect">
            <a:avLst/>
          </a:prstGeom>
          <a:solidFill>
            <a:schemeClr val="bg1"/>
          </a:solidFill>
          <a:ln>
            <a:solidFill>
              <a:schemeClr val="tx1"/>
            </a:solidFill>
          </a:ln>
        </p:spPr>
        <p:txBody>
          <a:bodyPr wrap="square" rtlCol="0">
            <a:spAutoFit/>
          </a:bodyPr>
          <a:lstStyle/>
          <a:p>
            <a:pPr algn="ctr"/>
            <a:r>
              <a:rPr lang="en-US" dirty="0"/>
              <a:t>If the key doesn’t exist, then we create it and begin stacking along some arbitrary dimension (here we call it zed!) </a:t>
            </a:r>
          </a:p>
        </p:txBody>
      </p:sp>
      <p:cxnSp>
        <p:nvCxnSpPr>
          <p:cNvPr id="13" name="Straight Arrow Connector 12">
            <a:extLst>
              <a:ext uri="{FF2B5EF4-FFF2-40B4-BE49-F238E27FC236}">
                <a16:creationId xmlns:a16="http://schemas.microsoft.com/office/drawing/2014/main" id="{9A4D9912-043A-2971-4CD0-8537E62C4F10}"/>
              </a:ext>
            </a:extLst>
          </p:cNvPr>
          <p:cNvCxnSpPr>
            <a:cxnSpLocks/>
            <a:stCxn id="12" idx="0"/>
          </p:cNvCxnSpPr>
          <p:nvPr/>
        </p:nvCxnSpPr>
        <p:spPr>
          <a:xfrm flipH="1" flipV="1">
            <a:off x="5667374" y="4705350"/>
            <a:ext cx="1" cy="56227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C783BA73-2578-6B33-CD32-230394239338}"/>
              </a:ext>
            </a:extLst>
          </p:cNvPr>
          <p:cNvCxnSpPr>
            <a:cxnSpLocks/>
            <a:stCxn id="11" idx="1"/>
          </p:cNvCxnSpPr>
          <p:nvPr/>
        </p:nvCxnSpPr>
        <p:spPr>
          <a:xfrm flipH="1">
            <a:off x="8705850" y="3908603"/>
            <a:ext cx="628649"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761466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E21BFB-CF1A-3318-5B08-25BD009149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CECBF8-A9D7-2470-8EA2-31F31471426F}"/>
              </a:ext>
            </a:extLst>
          </p:cNvPr>
          <p:cNvSpPr>
            <a:spLocks noGrp="1"/>
          </p:cNvSpPr>
          <p:nvPr>
            <p:ph type="title"/>
          </p:nvPr>
        </p:nvSpPr>
        <p:spPr>
          <a:xfrm>
            <a:off x="0" y="0"/>
            <a:ext cx="10515600" cy="1325563"/>
          </a:xfrm>
        </p:spPr>
        <p:txBody>
          <a:bodyPr/>
          <a:lstStyle/>
          <a:p>
            <a:r>
              <a:rPr lang="en-US" b="1" dirty="0"/>
              <a:t>Concatenating the data</a:t>
            </a:r>
          </a:p>
        </p:txBody>
      </p:sp>
      <p:sp>
        <p:nvSpPr>
          <p:cNvPr id="4" name="Slide Number Placeholder 3">
            <a:extLst>
              <a:ext uri="{FF2B5EF4-FFF2-40B4-BE49-F238E27FC236}">
                <a16:creationId xmlns:a16="http://schemas.microsoft.com/office/drawing/2014/main" id="{9B16606C-D07D-91DA-2D7D-1A0C9DB5495B}"/>
              </a:ext>
            </a:extLst>
          </p:cNvPr>
          <p:cNvSpPr>
            <a:spLocks noGrp="1"/>
          </p:cNvSpPr>
          <p:nvPr>
            <p:ph type="sldNum" sz="quarter" idx="12"/>
          </p:nvPr>
        </p:nvSpPr>
        <p:spPr/>
        <p:txBody>
          <a:bodyPr/>
          <a:lstStyle/>
          <a:p>
            <a:fld id="{D8BA75A1-EC5A-494E-B06C-11540ED2B081}" type="slidenum">
              <a:rPr lang="en-US" smtClean="0"/>
              <a:t>38</a:t>
            </a:fld>
            <a:endParaRPr lang="en-US"/>
          </a:p>
        </p:txBody>
      </p:sp>
      <p:sp>
        <p:nvSpPr>
          <p:cNvPr id="5" name="Content Placeholder 2">
            <a:extLst>
              <a:ext uri="{FF2B5EF4-FFF2-40B4-BE49-F238E27FC236}">
                <a16:creationId xmlns:a16="http://schemas.microsoft.com/office/drawing/2014/main" id="{CCAF0507-DBEF-E3A0-CB1D-55C4EA7C304A}"/>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Content Placeholder 2">
            <a:extLst>
              <a:ext uri="{FF2B5EF4-FFF2-40B4-BE49-F238E27FC236}">
                <a16:creationId xmlns:a16="http://schemas.microsoft.com/office/drawing/2014/main" id="{8C0D7EF4-96EC-8140-D717-A9D96C6DD168}"/>
              </a:ext>
            </a:extLst>
          </p:cNvPr>
          <p:cNvSpPr txBox="1">
            <a:spLocks/>
          </p:cNvSpPr>
          <p:nvPr/>
        </p:nvSpPr>
        <p:spPr>
          <a:xfrm>
            <a:off x="1703719" y="1211982"/>
            <a:ext cx="8784562" cy="716111"/>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k in xarray_fl98.keys():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xarray_fl98[k]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xarray.concat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(xarray_fl98[k], dim="zed")</a:t>
            </a:r>
          </a:p>
        </p:txBody>
      </p:sp>
      <p:sp>
        <p:nvSpPr>
          <p:cNvPr id="6" name="TextBox 5">
            <a:extLst>
              <a:ext uri="{FF2B5EF4-FFF2-40B4-BE49-F238E27FC236}">
                <a16:creationId xmlns:a16="http://schemas.microsoft.com/office/drawing/2014/main" id="{9FED5DBF-4F1E-CFD0-FFC3-36465A089FEE}"/>
              </a:ext>
            </a:extLst>
          </p:cNvPr>
          <p:cNvSpPr txBox="1"/>
          <p:nvPr/>
        </p:nvSpPr>
        <p:spPr>
          <a:xfrm>
            <a:off x="3057525" y="2168213"/>
            <a:ext cx="6076950" cy="369332"/>
          </a:xfrm>
          <a:prstGeom prst="rect">
            <a:avLst/>
          </a:prstGeom>
          <a:solidFill>
            <a:schemeClr val="bg1"/>
          </a:solidFill>
          <a:ln>
            <a:solidFill>
              <a:schemeClr val="tx1"/>
            </a:solidFill>
          </a:ln>
        </p:spPr>
        <p:txBody>
          <a:bodyPr wrap="square" rtlCol="0">
            <a:spAutoFit/>
          </a:bodyPr>
          <a:lstStyle/>
          <a:p>
            <a:pPr algn="ctr"/>
            <a:r>
              <a:rPr lang="en-US" dirty="0"/>
              <a:t>Once everything is stacked, we can concatenate the data</a:t>
            </a:r>
          </a:p>
        </p:txBody>
      </p:sp>
      <p:cxnSp>
        <p:nvCxnSpPr>
          <p:cNvPr id="8" name="Straight Arrow Connector 7">
            <a:extLst>
              <a:ext uri="{FF2B5EF4-FFF2-40B4-BE49-F238E27FC236}">
                <a16:creationId xmlns:a16="http://schemas.microsoft.com/office/drawing/2014/main" id="{FF50F308-34E5-66EA-38C9-8E9C3F889729}"/>
              </a:ext>
            </a:extLst>
          </p:cNvPr>
          <p:cNvCxnSpPr>
            <a:cxnSpLocks/>
            <a:stCxn id="6" idx="0"/>
          </p:cNvCxnSpPr>
          <p:nvPr/>
        </p:nvCxnSpPr>
        <p:spPr>
          <a:xfrm flipV="1">
            <a:off x="6096000" y="1771650"/>
            <a:ext cx="0" cy="39656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 name="Content Placeholder 2">
            <a:extLst>
              <a:ext uri="{FF2B5EF4-FFF2-40B4-BE49-F238E27FC236}">
                <a16:creationId xmlns:a16="http://schemas.microsoft.com/office/drawing/2014/main" id="{16C4F698-B282-8E0F-F9DD-2CEC5D066C2E}"/>
              </a:ext>
            </a:extLst>
          </p:cNvPr>
          <p:cNvSpPr txBox="1">
            <a:spLocks/>
          </p:cNvSpPr>
          <p:nvPr/>
        </p:nvSpPr>
        <p:spPr>
          <a:xfrm>
            <a:off x="1179844" y="3003449"/>
            <a:ext cx="6983081" cy="3228044"/>
          </a:xfrm>
          <a:prstGeom prst="rect">
            <a:avLst/>
          </a:prstGeom>
          <a:solidFill>
            <a:schemeClr val="bg1">
              <a:lumMod val="95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for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dsname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in xarray_fl98.items():</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start_datetime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sdt</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end_datetime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edt</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data_provider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"Frito-Lay"</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platform_name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curr_xarray.attrs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"fl98"</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xarray_fl98["METADATA"] = list(xarray_fl98.values())[0][[]]</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return xarray_fl98</a:t>
            </a:r>
          </a:p>
        </p:txBody>
      </p:sp>
      <p:sp>
        <p:nvSpPr>
          <p:cNvPr id="13" name="TextBox 12">
            <a:extLst>
              <a:ext uri="{FF2B5EF4-FFF2-40B4-BE49-F238E27FC236}">
                <a16:creationId xmlns:a16="http://schemas.microsoft.com/office/drawing/2014/main" id="{05E23236-872F-87B6-3F62-D4F220721F74}"/>
              </a:ext>
            </a:extLst>
          </p:cNvPr>
          <p:cNvSpPr txBox="1"/>
          <p:nvPr/>
        </p:nvSpPr>
        <p:spPr>
          <a:xfrm>
            <a:off x="8453437" y="4017306"/>
            <a:ext cx="3514725" cy="1200329"/>
          </a:xfrm>
          <a:prstGeom prst="rect">
            <a:avLst/>
          </a:prstGeom>
          <a:solidFill>
            <a:schemeClr val="bg1"/>
          </a:solidFill>
          <a:ln>
            <a:solidFill>
              <a:schemeClr val="tx1"/>
            </a:solidFill>
          </a:ln>
        </p:spPr>
        <p:txBody>
          <a:bodyPr wrap="square" rtlCol="0">
            <a:spAutoFit/>
          </a:bodyPr>
          <a:lstStyle/>
          <a:p>
            <a:pPr algn="ctr"/>
            <a:r>
              <a:rPr lang="en-US" dirty="0"/>
              <a:t>And with all that done… we can set our metadata for each dictionary key, and return our dictionary of </a:t>
            </a:r>
            <a:r>
              <a:rPr lang="en-US" dirty="0" err="1"/>
              <a:t>xarrays</a:t>
            </a:r>
            <a:r>
              <a:rPr lang="en-US" dirty="0"/>
              <a:t>!</a:t>
            </a:r>
          </a:p>
        </p:txBody>
      </p:sp>
      <p:cxnSp>
        <p:nvCxnSpPr>
          <p:cNvPr id="14" name="Straight Arrow Connector 13">
            <a:extLst>
              <a:ext uri="{FF2B5EF4-FFF2-40B4-BE49-F238E27FC236}">
                <a16:creationId xmlns:a16="http://schemas.microsoft.com/office/drawing/2014/main" id="{8E3BFC92-76D4-4B1B-BF4D-27A1A40AAA5C}"/>
              </a:ext>
            </a:extLst>
          </p:cNvPr>
          <p:cNvCxnSpPr>
            <a:cxnSpLocks/>
            <a:stCxn id="13" idx="1"/>
          </p:cNvCxnSpPr>
          <p:nvPr/>
        </p:nvCxnSpPr>
        <p:spPr>
          <a:xfrm flipH="1">
            <a:off x="7799720" y="4617471"/>
            <a:ext cx="653717"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947652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1B8FEA-0603-4C0D-4DA6-64D39DB05B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B19008-6B57-B3F0-4062-B046DFB5195D}"/>
              </a:ext>
            </a:extLst>
          </p:cNvPr>
          <p:cNvSpPr>
            <a:spLocks noGrp="1"/>
          </p:cNvSpPr>
          <p:nvPr>
            <p:ph type="title"/>
          </p:nvPr>
        </p:nvSpPr>
        <p:spPr>
          <a:xfrm>
            <a:off x="0" y="0"/>
            <a:ext cx="10515600" cy="1325563"/>
          </a:xfrm>
        </p:spPr>
        <p:txBody>
          <a:bodyPr/>
          <a:lstStyle/>
          <a:p>
            <a:r>
              <a:rPr lang="en-US" b="1" dirty="0"/>
              <a:t>READER #2 - COMPLETE</a:t>
            </a:r>
          </a:p>
        </p:txBody>
      </p:sp>
      <p:sp>
        <p:nvSpPr>
          <p:cNvPr id="4" name="Slide Number Placeholder 3">
            <a:extLst>
              <a:ext uri="{FF2B5EF4-FFF2-40B4-BE49-F238E27FC236}">
                <a16:creationId xmlns:a16="http://schemas.microsoft.com/office/drawing/2014/main" id="{D8CE04A8-0DF5-E54F-2D35-C9D911D43F12}"/>
              </a:ext>
            </a:extLst>
          </p:cNvPr>
          <p:cNvSpPr>
            <a:spLocks noGrp="1"/>
          </p:cNvSpPr>
          <p:nvPr>
            <p:ph type="sldNum" sz="quarter" idx="12"/>
          </p:nvPr>
        </p:nvSpPr>
        <p:spPr/>
        <p:txBody>
          <a:bodyPr/>
          <a:lstStyle/>
          <a:p>
            <a:fld id="{D8BA75A1-EC5A-494E-B06C-11540ED2B081}" type="slidenum">
              <a:rPr lang="en-US" smtClean="0"/>
              <a:t>39</a:t>
            </a:fld>
            <a:endParaRPr lang="en-US"/>
          </a:p>
        </p:txBody>
      </p:sp>
      <p:sp>
        <p:nvSpPr>
          <p:cNvPr id="5" name="Content Placeholder 2">
            <a:extLst>
              <a:ext uri="{FF2B5EF4-FFF2-40B4-BE49-F238E27FC236}">
                <a16:creationId xmlns:a16="http://schemas.microsoft.com/office/drawing/2014/main" id="{3ADA9180-9F73-1456-A26F-AB6A72F466E1}"/>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$GEOIPS_PACKAGES_DIR/geoips_plugin_example/geoips_plugin_example/plugins/modules/readers/fl98_value_hdf5.py</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AD5DBA0E-FDF0-DCD1-06DA-05836D0B8F20}"/>
              </a:ext>
            </a:extLst>
          </p:cNvPr>
          <p:cNvSpPr txBox="1"/>
          <p:nvPr/>
        </p:nvSpPr>
        <p:spPr>
          <a:xfrm>
            <a:off x="3117557" y="1417300"/>
            <a:ext cx="5956885" cy="923330"/>
          </a:xfrm>
          <a:prstGeom prst="rect">
            <a:avLst/>
          </a:prstGeom>
          <a:noFill/>
          <a:ln>
            <a:solidFill>
              <a:schemeClr val="tx1"/>
            </a:solidFill>
          </a:ln>
        </p:spPr>
        <p:txBody>
          <a:bodyPr wrap="square" rtlCol="0">
            <a:spAutoFit/>
          </a:bodyPr>
          <a:lstStyle/>
          <a:p>
            <a:r>
              <a:rPr lang="en-US" dirty="0"/>
              <a:t>Your second reader is done! Congratulations! Let’s take a moment now to make sure you copy/pasted everything and that your indentation is correct for everything.</a:t>
            </a:r>
          </a:p>
        </p:txBody>
      </p:sp>
      <p:sp>
        <p:nvSpPr>
          <p:cNvPr id="6" name="TextBox 5">
            <a:extLst>
              <a:ext uri="{FF2B5EF4-FFF2-40B4-BE49-F238E27FC236}">
                <a16:creationId xmlns:a16="http://schemas.microsoft.com/office/drawing/2014/main" id="{166E3E2B-792C-EE49-60CC-42D6BEFF2AD7}"/>
              </a:ext>
            </a:extLst>
          </p:cNvPr>
          <p:cNvSpPr txBox="1"/>
          <p:nvPr/>
        </p:nvSpPr>
        <p:spPr>
          <a:xfrm>
            <a:off x="2992308" y="2855377"/>
            <a:ext cx="6207381" cy="2585323"/>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SIKE – IT’S CHALLENGE #4</a:t>
            </a:r>
          </a:p>
          <a:p>
            <a:r>
              <a:rPr lang="en-US" dirty="0">
                <a:solidFill>
                  <a:schemeClr val="tx2"/>
                </a:solidFill>
              </a:rPr>
              <a:t>The way we </a:t>
            </a:r>
            <a:r>
              <a:rPr lang="en-US"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stack</a:t>
            </a:r>
            <a:r>
              <a:rPr lang="en-US" dirty="0">
                <a:solidFill>
                  <a:schemeClr val="tx2"/>
                </a:solidFill>
              </a:rPr>
              <a:t>ed and </a:t>
            </a:r>
            <a:r>
              <a:rPr lang="en-US"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concat</a:t>
            </a:r>
            <a:r>
              <a:rPr lang="en-US" dirty="0">
                <a:solidFill>
                  <a:schemeClr val="tx2"/>
                </a:solidFill>
              </a:rPr>
              <a:t>enated data doesn’t work if your dataset includes overlapping, masked space around the variables (e.g., WSF-M’s earth resolution files.)</a:t>
            </a:r>
          </a:p>
          <a:p>
            <a:endParaRPr lang="en-US" dirty="0">
              <a:solidFill>
                <a:schemeClr val="tx2"/>
              </a:solidFill>
            </a:endParaRPr>
          </a:p>
          <a:p>
            <a:r>
              <a:rPr lang="en-US" dirty="0">
                <a:solidFill>
                  <a:schemeClr val="tx2"/>
                </a:solidFill>
              </a:rPr>
              <a:t>Be cognizant of any geographic overlap across your files as Python’s default behavior for </a:t>
            </a:r>
            <a:r>
              <a:rPr lang="en-US"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stack</a:t>
            </a:r>
            <a:r>
              <a:rPr lang="en-US" dirty="0">
                <a:solidFill>
                  <a:schemeClr val="tx2"/>
                </a:solidFill>
              </a:rPr>
              <a:t> is to use the most recent file’s mask which may remove a lot of data from your final product!</a:t>
            </a:r>
          </a:p>
        </p:txBody>
      </p:sp>
    </p:spTree>
    <p:extLst>
      <p:ext uri="{BB962C8B-B14F-4D97-AF65-F5344CB8AC3E}">
        <p14:creationId xmlns:p14="http://schemas.microsoft.com/office/powerpoint/2010/main" val="429851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90311-5931-E6AF-8A19-DC5D5EC83B1C}"/>
              </a:ext>
            </a:extLst>
          </p:cNvPr>
          <p:cNvSpPr>
            <a:spLocks noGrp="1"/>
          </p:cNvSpPr>
          <p:nvPr>
            <p:ph type="title"/>
          </p:nvPr>
        </p:nvSpPr>
        <p:spPr>
          <a:xfrm>
            <a:off x="0" y="0"/>
            <a:ext cx="10515600" cy="1325563"/>
          </a:xfrm>
        </p:spPr>
        <p:txBody>
          <a:bodyPr/>
          <a:lstStyle/>
          <a:p>
            <a:r>
              <a:rPr lang="en-US" b="1" dirty="0"/>
              <a:t>What is a Reader?</a:t>
            </a:r>
          </a:p>
        </p:txBody>
      </p:sp>
      <p:sp>
        <p:nvSpPr>
          <p:cNvPr id="3" name="Content Placeholder 2">
            <a:extLst>
              <a:ext uri="{FF2B5EF4-FFF2-40B4-BE49-F238E27FC236}">
                <a16:creationId xmlns:a16="http://schemas.microsoft.com/office/drawing/2014/main" id="{1F421634-1703-74A4-EE37-0CD883F3FD18}"/>
              </a:ext>
            </a:extLst>
          </p:cNvPr>
          <p:cNvSpPr>
            <a:spLocks noGrp="1"/>
          </p:cNvSpPr>
          <p:nvPr>
            <p:ph idx="1"/>
          </p:nvPr>
        </p:nvSpPr>
        <p:spPr/>
        <p:txBody>
          <a:bodyPr/>
          <a:lstStyle/>
          <a:p>
            <a:r>
              <a:rPr lang="en-US" dirty="0"/>
              <a:t>A </a:t>
            </a:r>
            <a:r>
              <a:rPr lang="en-US" b="1" dirty="0"/>
              <a:t>Reader</a:t>
            </a:r>
            <a:r>
              <a:rPr lang="en-US" dirty="0"/>
              <a:t> reads data!</a:t>
            </a:r>
          </a:p>
          <a:p>
            <a:r>
              <a:rPr lang="en-US" b="1" dirty="0" err="1"/>
              <a:t>Tau·tol·o·gy</a:t>
            </a:r>
            <a:r>
              <a:rPr lang="en-US" b="1" dirty="0"/>
              <a:t> </a:t>
            </a:r>
            <a:r>
              <a:rPr lang="en-US" dirty="0"/>
              <a:t>– the saying of the same thing twice in different words, generally considered to be a fault of style (e.g., </a:t>
            </a:r>
            <a:r>
              <a:rPr lang="en-US" i="1" dirty="0"/>
              <a:t>They arrived one after the other in succession).</a:t>
            </a:r>
          </a:p>
          <a:p>
            <a:r>
              <a:rPr lang="en-US" i="1" dirty="0"/>
              <a:t>No but for real:</a:t>
            </a:r>
          </a:p>
          <a:p>
            <a:pPr lvl="1"/>
            <a:r>
              <a:rPr lang="en-US" dirty="0"/>
              <a:t>A reader </a:t>
            </a:r>
            <a:r>
              <a:rPr lang="en-US" b="1" dirty="0"/>
              <a:t>ingests metadata</a:t>
            </a:r>
            <a:r>
              <a:rPr lang="en-US" dirty="0"/>
              <a:t> that determines if the run should be executed</a:t>
            </a:r>
          </a:p>
          <a:p>
            <a:pPr lvl="2"/>
            <a:r>
              <a:rPr lang="en-US" dirty="0"/>
              <a:t>Data source, start/end times, geographic coverage</a:t>
            </a:r>
          </a:p>
          <a:p>
            <a:pPr lvl="1"/>
            <a:r>
              <a:rPr lang="en-US" dirty="0"/>
              <a:t>A reader provides opportunity for </a:t>
            </a:r>
            <a:r>
              <a:rPr lang="en-US" b="1" dirty="0"/>
              <a:t>strategic memory management</a:t>
            </a:r>
          </a:p>
          <a:p>
            <a:pPr lvl="1"/>
            <a:r>
              <a:rPr lang="en-US" dirty="0"/>
              <a:t>And yes, it also </a:t>
            </a:r>
            <a:r>
              <a:rPr lang="en-US" b="1" dirty="0"/>
              <a:t>reads data</a:t>
            </a:r>
            <a:r>
              <a:rPr lang="en-US" dirty="0"/>
              <a:t> to be processed by GeoIPS</a:t>
            </a:r>
          </a:p>
          <a:p>
            <a:endParaRPr lang="en-US" dirty="0"/>
          </a:p>
        </p:txBody>
      </p:sp>
      <p:sp>
        <p:nvSpPr>
          <p:cNvPr id="4" name="Slide Number Placeholder 3">
            <a:extLst>
              <a:ext uri="{FF2B5EF4-FFF2-40B4-BE49-F238E27FC236}">
                <a16:creationId xmlns:a16="http://schemas.microsoft.com/office/drawing/2014/main" id="{69930CD1-DF70-D461-7A46-D496E70714D9}"/>
              </a:ext>
            </a:extLst>
          </p:cNvPr>
          <p:cNvSpPr>
            <a:spLocks noGrp="1"/>
          </p:cNvSpPr>
          <p:nvPr>
            <p:ph type="sldNum" sz="quarter" idx="12"/>
          </p:nvPr>
        </p:nvSpPr>
        <p:spPr/>
        <p:txBody>
          <a:bodyPr/>
          <a:lstStyle/>
          <a:p>
            <a:fld id="{D8BA75A1-EC5A-494E-B06C-11540ED2B081}" type="slidenum">
              <a:rPr lang="en-US" smtClean="0"/>
              <a:t>4</a:t>
            </a:fld>
            <a:endParaRPr lang="en-US"/>
          </a:p>
        </p:txBody>
      </p:sp>
    </p:spTree>
    <p:extLst>
      <p:ext uri="{BB962C8B-B14F-4D97-AF65-F5344CB8AC3E}">
        <p14:creationId xmlns:p14="http://schemas.microsoft.com/office/powerpoint/2010/main" val="237503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39D55C-3FFE-15A3-5069-A0AA9AB887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219DD0-BCD8-70A8-7751-EC9140F0505A}"/>
              </a:ext>
            </a:extLst>
          </p:cNvPr>
          <p:cNvSpPr>
            <a:spLocks noGrp="1"/>
          </p:cNvSpPr>
          <p:nvPr>
            <p:ph type="title"/>
          </p:nvPr>
        </p:nvSpPr>
        <p:spPr>
          <a:xfrm>
            <a:off x="0" y="0"/>
            <a:ext cx="10515600" cy="1325563"/>
          </a:xfrm>
        </p:spPr>
        <p:txBody>
          <a:bodyPr/>
          <a:lstStyle/>
          <a:p>
            <a:r>
              <a:rPr lang="en-US" b="1" dirty="0"/>
              <a:t>Testing (1 of 3)</a:t>
            </a:r>
          </a:p>
        </p:txBody>
      </p:sp>
      <p:sp>
        <p:nvSpPr>
          <p:cNvPr id="4" name="Slide Number Placeholder 3">
            <a:extLst>
              <a:ext uri="{FF2B5EF4-FFF2-40B4-BE49-F238E27FC236}">
                <a16:creationId xmlns:a16="http://schemas.microsoft.com/office/drawing/2014/main" id="{67D61C79-123A-7A93-3AFE-54E7EDC7D132}"/>
              </a:ext>
            </a:extLst>
          </p:cNvPr>
          <p:cNvSpPr>
            <a:spLocks noGrp="1"/>
          </p:cNvSpPr>
          <p:nvPr>
            <p:ph type="sldNum" sz="quarter" idx="12"/>
          </p:nvPr>
        </p:nvSpPr>
        <p:spPr/>
        <p:txBody>
          <a:bodyPr/>
          <a:lstStyle/>
          <a:p>
            <a:fld id="{D8BA75A1-EC5A-494E-B06C-11540ED2B081}" type="slidenum">
              <a:rPr lang="en-US" smtClean="0"/>
              <a:t>40</a:t>
            </a:fld>
            <a:endParaRPr lang="en-US"/>
          </a:p>
        </p:txBody>
      </p:sp>
      <p:sp>
        <p:nvSpPr>
          <p:cNvPr id="5" name="TextBox 4">
            <a:extLst>
              <a:ext uri="{FF2B5EF4-FFF2-40B4-BE49-F238E27FC236}">
                <a16:creationId xmlns:a16="http://schemas.microsoft.com/office/drawing/2014/main" id="{0800F628-A957-8D12-62B0-FC39BBF0299C}"/>
              </a:ext>
            </a:extLst>
          </p:cNvPr>
          <p:cNvSpPr txBox="1"/>
          <p:nvPr/>
        </p:nvSpPr>
        <p:spPr>
          <a:xfrm>
            <a:off x="679159" y="1011555"/>
            <a:ext cx="1083368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/plugins/</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yaml</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/products</a:t>
            </a:r>
          </a:p>
        </p:txBody>
      </p:sp>
      <p:sp>
        <p:nvSpPr>
          <p:cNvPr id="6" name="TextBox 5">
            <a:extLst>
              <a:ext uri="{FF2B5EF4-FFF2-40B4-BE49-F238E27FC236}">
                <a16:creationId xmlns:a16="http://schemas.microsoft.com/office/drawing/2014/main" id="{AAB41A9E-AC9A-56FF-95E5-F714C84E6956}"/>
              </a:ext>
            </a:extLst>
          </p:cNvPr>
          <p:cNvSpPr txBox="1"/>
          <p:nvPr/>
        </p:nvSpPr>
        <p:spPr>
          <a:xfrm>
            <a:off x="4391460" y="1568531"/>
            <a:ext cx="3409079" cy="369332"/>
          </a:xfrm>
          <a:prstGeom prst="rect">
            <a:avLst/>
          </a:prstGeom>
          <a:noFill/>
          <a:ln>
            <a:solidFill>
              <a:schemeClr val="tx1"/>
            </a:solidFill>
          </a:ln>
        </p:spPr>
        <p:txBody>
          <a:bodyPr wrap="square" rtlCol="0">
            <a:spAutoFit/>
          </a:bodyPr>
          <a:lstStyle/>
          <a:p>
            <a:r>
              <a:rPr lang="en-US" dirty="0"/>
              <a:t>In your favorite text editor open…</a:t>
            </a:r>
          </a:p>
        </p:txBody>
      </p:sp>
      <p:sp>
        <p:nvSpPr>
          <p:cNvPr id="7" name="TextBox 6">
            <a:extLst>
              <a:ext uri="{FF2B5EF4-FFF2-40B4-BE49-F238E27FC236}">
                <a16:creationId xmlns:a16="http://schemas.microsoft.com/office/drawing/2014/main" id="{E58009C9-1E0A-8832-7AB8-2EAFB0BFF012}"/>
              </a:ext>
            </a:extLst>
          </p:cNvPr>
          <p:cNvSpPr txBox="1"/>
          <p:nvPr/>
        </p:nvSpPr>
        <p:spPr>
          <a:xfrm>
            <a:off x="5188415" y="2167841"/>
            <a:ext cx="1815167"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fl98.yaml</a:t>
            </a:r>
          </a:p>
        </p:txBody>
      </p:sp>
      <p:cxnSp>
        <p:nvCxnSpPr>
          <p:cNvPr id="8" name="Straight Arrow Connector 7">
            <a:extLst>
              <a:ext uri="{FF2B5EF4-FFF2-40B4-BE49-F238E27FC236}">
                <a16:creationId xmlns:a16="http://schemas.microsoft.com/office/drawing/2014/main" id="{3F578695-17C8-6443-1D55-BC5EA3E17D5B}"/>
              </a:ext>
            </a:extLst>
          </p:cNvPr>
          <p:cNvCxnSpPr>
            <a:cxnSpLocks/>
            <a:stCxn id="5" idx="2"/>
            <a:endCxn id="6" idx="0"/>
          </p:cNvCxnSpPr>
          <p:nvPr/>
        </p:nvCxnSpPr>
        <p:spPr>
          <a:xfrm>
            <a:off x="6096000" y="1350109"/>
            <a:ext cx="0" cy="21842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F4C7A65C-3358-A6DE-8A66-B3859BCA8647}"/>
              </a:ext>
            </a:extLst>
          </p:cNvPr>
          <p:cNvCxnSpPr>
            <a:cxnSpLocks/>
            <a:stCxn id="6" idx="2"/>
            <a:endCxn id="7" idx="0"/>
          </p:cNvCxnSpPr>
          <p:nvPr/>
        </p:nvCxnSpPr>
        <p:spPr>
          <a:xfrm flipH="1">
            <a:off x="6095999" y="1937863"/>
            <a:ext cx="1"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6" name="Content Placeholder 2">
            <a:extLst>
              <a:ext uri="{FF2B5EF4-FFF2-40B4-BE49-F238E27FC236}">
                <a16:creationId xmlns:a16="http://schemas.microsoft.com/office/drawing/2014/main" id="{81E9BE16-C0FA-D08F-11C6-08F3BA291ADB}"/>
              </a:ext>
            </a:extLst>
          </p:cNvPr>
          <p:cNvSpPr txBox="1">
            <a:spLocks/>
          </p:cNvSpPr>
          <p:nvPr/>
        </p:nvSpPr>
        <p:spPr>
          <a:xfrm>
            <a:off x="1343635" y="2768007"/>
            <a:ext cx="9504726" cy="3672600"/>
          </a:xfrm>
          <a:prstGeom prst="rect">
            <a:avLst/>
          </a:prstGeom>
          <a:solidFill>
            <a:schemeClr val="bg1">
              <a:lumMod val="95000"/>
            </a:schemeClr>
          </a:solidFill>
          <a:ln w="12700">
            <a:solidFill>
              <a:srgbClr val="C00000"/>
            </a:solidFill>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interface: products</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family: list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name: fl98</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docstring: The fl98 products configuration, which produces a GREAT DEAL!</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spec:</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products:</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 name: coupon</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source_names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["fl98"]</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docstring: Coupon</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product_defaults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RGB-Default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spec:</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variables: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ChanRed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ChanGrn</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ChanBlu</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Font typeface="Arial" panose="020B0604020202020204" pitchFamily="34" charse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scale_factor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0.003</a:t>
            </a:r>
          </a:p>
        </p:txBody>
      </p:sp>
      <p:cxnSp>
        <p:nvCxnSpPr>
          <p:cNvPr id="17" name="Straight Arrow Connector 16">
            <a:extLst>
              <a:ext uri="{FF2B5EF4-FFF2-40B4-BE49-F238E27FC236}">
                <a16:creationId xmlns:a16="http://schemas.microsoft.com/office/drawing/2014/main" id="{35BE76D2-1594-A1CE-EE6F-39C93BC74F08}"/>
              </a:ext>
            </a:extLst>
          </p:cNvPr>
          <p:cNvCxnSpPr>
            <a:cxnSpLocks/>
            <a:stCxn id="7" idx="2"/>
            <a:endCxn id="16" idx="0"/>
          </p:cNvCxnSpPr>
          <p:nvPr/>
        </p:nvCxnSpPr>
        <p:spPr>
          <a:xfrm flipH="1">
            <a:off x="6095998" y="2506395"/>
            <a:ext cx="1" cy="26161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B169044B-C6D3-CB23-966F-A71B1FA38E23}"/>
              </a:ext>
            </a:extLst>
          </p:cNvPr>
          <p:cNvSpPr txBox="1"/>
          <p:nvPr/>
        </p:nvSpPr>
        <p:spPr>
          <a:xfrm>
            <a:off x="5884874" y="4528012"/>
            <a:ext cx="2982290" cy="646331"/>
          </a:xfrm>
          <a:prstGeom prst="rect">
            <a:avLst/>
          </a:prstGeom>
          <a:solidFill>
            <a:schemeClr val="bg1"/>
          </a:solidFill>
          <a:ln>
            <a:solidFill>
              <a:schemeClr val="tx1"/>
            </a:solidFill>
          </a:ln>
        </p:spPr>
        <p:txBody>
          <a:bodyPr wrap="square" rtlCol="0">
            <a:spAutoFit/>
          </a:bodyPr>
          <a:lstStyle/>
          <a:p>
            <a:r>
              <a:rPr lang="en-US" dirty="0"/>
              <a:t>These values have to match what the reader calls them</a:t>
            </a:r>
          </a:p>
        </p:txBody>
      </p:sp>
      <p:cxnSp>
        <p:nvCxnSpPr>
          <p:cNvPr id="22" name="Straight Arrow Connector 21">
            <a:extLst>
              <a:ext uri="{FF2B5EF4-FFF2-40B4-BE49-F238E27FC236}">
                <a16:creationId xmlns:a16="http://schemas.microsoft.com/office/drawing/2014/main" id="{62BBE839-D403-DA83-4BAD-C72843089A32}"/>
              </a:ext>
            </a:extLst>
          </p:cNvPr>
          <p:cNvCxnSpPr>
            <a:cxnSpLocks/>
            <a:stCxn id="20" idx="1"/>
          </p:cNvCxnSpPr>
          <p:nvPr/>
        </p:nvCxnSpPr>
        <p:spPr>
          <a:xfrm flipH="1" flipV="1">
            <a:off x="4177717" y="4723002"/>
            <a:ext cx="1707157" cy="12817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B91A65E0-DE88-3911-62F5-AE5E1EF5BCD2}"/>
              </a:ext>
            </a:extLst>
          </p:cNvPr>
          <p:cNvCxnSpPr>
            <a:cxnSpLocks/>
            <a:stCxn id="20" idx="1"/>
          </p:cNvCxnSpPr>
          <p:nvPr/>
        </p:nvCxnSpPr>
        <p:spPr>
          <a:xfrm flipH="1">
            <a:off x="4018327" y="4851178"/>
            <a:ext cx="1866547" cy="7694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C8244968-0842-8897-FFDE-D156916244F2}"/>
              </a:ext>
            </a:extLst>
          </p:cNvPr>
          <p:cNvCxnSpPr>
            <a:cxnSpLocks/>
          </p:cNvCxnSpPr>
          <p:nvPr/>
        </p:nvCxnSpPr>
        <p:spPr>
          <a:xfrm flipH="1">
            <a:off x="4849533" y="4851177"/>
            <a:ext cx="1035341" cy="76944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A503C3C2-C7AC-6307-D767-10FFC469F303}"/>
              </a:ext>
            </a:extLst>
          </p:cNvPr>
          <p:cNvCxnSpPr>
            <a:cxnSpLocks/>
            <a:stCxn id="20" idx="1"/>
          </p:cNvCxnSpPr>
          <p:nvPr/>
        </p:nvCxnSpPr>
        <p:spPr>
          <a:xfrm flipH="1">
            <a:off x="5696123" y="4851178"/>
            <a:ext cx="188751" cy="76944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CF011EF5-B848-0D4F-53E9-F80A758CF026}"/>
              </a:ext>
            </a:extLst>
          </p:cNvPr>
          <p:cNvSpPr txBox="1"/>
          <p:nvPr/>
        </p:nvSpPr>
        <p:spPr>
          <a:xfrm>
            <a:off x="7003582" y="5708755"/>
            <a:ext cx="3685392" cy="646331"/>
          </a:xfrm>
          <a:prstGeom prst="rect">
            <a:avLst/>
          </a:prstGeom>
          <a:solidFill>
            <a:schemeClr val="bg1"/>
          </a:solidFill>
          <a:ln>
            <a:solidFill>
              <a:schemeClr val="tx1"/>
            </a:solidFill>
          </a:ln>
        </p:spPr>
        <p:txBody>
          <a:bodyPr wrap="square" rtlCol="0">
            <a:spAutoFit/>
          </a:bodyPr>
          <a:lstStyle/>
          <a:p>
            <a:r>
              <a:rPr lang="en-US" dirty="0"/>
              <a:t>To learn more about </a:t>
            </a:r>
            <a:r>
              <a:rPr lang="en-US" b="1" dirty="0"/>
              <a:t>product </a:t>
            </a:r>
            <a:r>
              <a:rPr lang="en-US" dirty="0"/>
              <a:t>files, consult the main workshop notes!</a:t>
            </a:r>
          </a:p>
        </p:txBody>
      </p:sp>
      <p:sp>
        <p:nvSpPr>
          <p:cNvPr id="35" name="Content Placeholder 2">
            <a:extLst>
              <a:ext uri="{FF2B5EF4-FFF2-40B4-BE49-F238E27FC236}">
                <a16:creationId xmlns:a16="http://schemas.microsoft.com/office/drawing/2014/main" id="{509196BE-2E14-06F1-0F85-F68CF0BA4EBC}"/>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$GEOIPS_PACKAGES_DIR/geoips_plugin_example/geoips_plugin_example/plugins/yaml/products/fl98.yaml</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1125267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4F2AF1-40DC-F938-C8F5-299B3F71B4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7A1413-2CF9-019A-C2FE-29BA9CDB626B}"/>
              </a:ext>
            </a:extLst>
          </p:cNvPr>
          <p:cNvSpPr>
            <a:spLocks noGrp="1"/>
          </p:cNvSpPr>
          <p:nvPr>
            <p:ph type="title"/>
          </p:nvPr>
        </p:nvSpPr>
        <p:spPr>
          <a:xfrm>
            <a:off x="0" y="0"/>
            <a:ext cx="10515600" cy="1325563"/>
          </a:xfrm>
        </p:spPr>
        <p:txBody>
          <a:bodyPr/>
          <a:lstStyle/>
          <a:p>
            <a:r>
              <a:rPr lang="en-US" b="1" dirty="0"/>
              <a:t>Testing (2 of 3)</a:t>
            </a:r>
          </a:p>
        </p:txBody>
      </p:sp>
      <p:sp>
        <p:nvSpPr>
          <p:cNvPr id="4" name="Slide Number Placeholder 3">
            <a:extLst>
              <a:ext uri="{FF2B5EF4-FFF2-40B4-BE49-F238E27FC236}">
                <a16:creationId xmlns:a16="http://schemas.microsoft.com/office/drawing/2014/main" id="{F445E51A-F3F8-AFAE-42D2-C9403C1C7340}"/>
              </a:ext>
            </a:extLst>
          </p:cNvPr>
          <p:cNvSpPr>
            <a:spLocks noGrp="1"/>
          </p:cNvSpPr>
          <p:nvPr>
            <p:ph type="sldNum" sz="quarter" idx="12"/>
          </p:nvPr>
        </p:nvSpPr>
        <p:spPr/>
        <p:txBody>
          <a:bodyPr/>
          <a:lstStyle/>
          <a:p>
            <a:fld id="{D8BA75A1-EC5A-494E-B06C-11540ED2B081}" type="slidenum">
              <a:rPr lang="en-US" smtClean="0"/>
              <a:t>41</a:t>
            </a:fld>
            <a:endParaRPr lang="en-US"/>
          </a:p>
        </p:txBody>
      </p:sp>
      <p:sp>
        <p:nvSpPr>
          <p:cNvPr id="5" name="TextBox 4">
            <a:extLst>
              <a:ext uri="{FF2B5EF4-FFF2-40B4-BE49-F238E27FC236}">
                <a16:creationId xmlns:a16="http://schemas.microsoft.com/office/drawing/2014/main" id="{56AF8F77-601B-3B56-22F9-4207C993C9C7}"/>
              </a:ext>
            </a:extLst>
          </p:cNvPr>
          <p:cNvSpPr txBox="1"/>
          <p:nvPr/>
        </p:nvSpPr>
        <p:spPr>
          <a:xfrm>
            <a:off x="4682980" y="2973979"/>
            <a:ext cx="3165795"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p>
        </p:txBody>
      </p:sp>
      <p:cxnSp>
        <p:nvCxnSpPr>
          <p:cNvPr id="8" name="Straight Arrow Connector 7">
            <a:extLst>
              <a:ext uri="{FF2B5EF4-FFF2-40B4-BE49-F238E27FC236}">
                <a16:creationId xmlns:a16="http://schemas.microsoft.com/office/drawing/2014/main" id="{80D65DAA-A6E2-9925-5099-7DDDEEE99EDF}"/>
              </a:ext>
            </a:extLst>
          </p:cNvPr>
          <p:cNvCxnSpPr>
            <a:cxnSpLocks/>
            <a:endCxn id="10" idx="0"/>
          </p:cNvCxnSpPr>
          <p:nvPr/>
        </p:nvCxnSpPr>
        <p:spPr>
          <a:xfrm>
            <a:off x="6265877" y="3312533"/>
            <a:ext cx="0" cy="28125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63E6D2CA-2BF9-9C8D-72FA-B53FF70D9F78}"/>
              </a:ext>
            </a:extLst>
          </p:cNvPr>
          <p:cNvSpPr txBox="1"/>
          <p:nvPr/>
        </p:nvSpPr>
        <p:spPr>
          <a:xfrm>
            <a:off x="3921154" y="3593785"/>
            <a:ext cx="4689446"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pip install –e </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endPar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35225236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101D7-F004-D901-2092-BA1BE04D98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8B3EFE-609C-F5E4-D6EF-E1CA346B2A3D}"/>
              </a:ext>
            </a:extLst>
          </p:cNvPr>
          <p:cNvSpPr>
            <a:spLocks noGrp="1"/>
          </p:cNvSpPr>
          <p:nvPr>
            <p:ph type="title"/>
          </p:nvPr>
        </p:nvSpPr>
        <p:spPr>
          <a:xfrm>
            <a:off x="0" y="0"/>
            <a:ext cx="10515600" cy="1325563"/>
          </a:xfrm>
        </p:spPr>
        <p:txBody>
          <a:bodyPr/>
          <a:lstStyle/>
          <a:p>
            <a:r>
              <a:rPr lang="en-US" b="1" dirty="0"/>
              <a:t>Testing (3 of 3)</a:t>
            </a:r>
          </a:p>
        </p:txBody>
      </p:sp>
      <p:sp>
        <p:nvSpPr>
          <p:cNvPr id="4" name="Slide Number Placeholder 3">
            <a:extLst>
              <a:ext uri="{FF2B5EF4-FFF2-40B4-BE49-F238E27FC236}">
                <a16:creationId xmlns:a16="http://schemas.microsoft.com/office/drawing/2014/main" id="{992CB442-741E-55D7-F49F-DB8B6C74C128}"/>
              </a:ext>
            </a:extLst>
          </p:cNvPr>
          <p:cNvSpPr>
            <a:spLocks noGrp="1"/>
          </p:cNvSpPr>
          <p:nvPr>
            <p:ph type="sldNum" sz="quarter" idx="12"/>
          </p:nvPr>
        </p:nvSpPr>
        <p:spPr/>
        <p:txBody>
          <a:bodyPr/>
          <a:lstStyle/>
          <a:p>
            <a:fld id="{D8BA75A1-EC5A-494E-B06C-11540ED2B081}" type="slidenum">
              <a:rPr lang="en-US" smtClean="0"/>
              <a:t>42</a:t>
            </a:fld>
            <a:endParaRPr lang="en-US"/>
          </a:p>
        </p:txBody>
      </p:sp>
      <p:sp>
        <p:nvSpPr>
          <p:cNvPr id="5" name="TextBox 4">
            <a:extLst>
              <a:ext uri="{FF2B5EF4-FFF2-40B4-BE49-F238E27FC236}">
                <a16:creationId xmlns:a16="http://schemas.microsoft.com/office/drawing/2014/main" id="{D3014F82-B501-20A3-C6AC-0917B21006C7}"/>
              </a:ext>
            </a:extLst>
          </p:cNvPr>
          <p:cNvSpPr txBox="1"/>
          <p:nvPr/>
        </p:nvSpPr>
        <p:spPr>
          <a:xfrm>
            <a:off x="2411660" y="971728"/>
            <a:ext cx="736868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/tests/scripts</a:t>
            </a:r>
          </a:p>
        </p:txBody>
      </p:sp>
      <p:sp>
        <p:nvSpPr>
          <p:cNvPr id="3" name="TextBox 2">
            <a:extLst>
              <a:ext uri="{FF2B5EF4-FFF2-40B4-BE49-F238E27FC236}">
                <a16:creationId xmlns:a16="http://schemas.microsoft.com/office/drawing/2014/main" id="{ADDB2214-D71A-36C5-7149-B8053E871354}"/>
              </a:ext>
            </a:extLst>
          </p:cNvPr>
          <p:cNvSpPr txBox="1"/>
          <p:nvPr/>
        </p:nvSpPr>
        <p:spPr>
          <a:xfrm>
            <a:off x="4391459" y="1510121"/>
            <a:ext cx="3409079" cy="369332"/>
          </a:xfrm>
          <a:prstGeom prst="rect">
            <a:avLst/>
          </a:prstGeom>
          <a:noFill/>
          <a:ln>
            <a:solidFill>
              <a:schemeClr val="tx1"/>
            </a:solidFill>
          </a:ln>
        </p:spPr>
        <p:txBody>
          <a:bodyPr wrap="square" rtlCol="0">
            <a:spAutoFit/>
          </a:bodyPr>
          <a:lstStyle/>
          <a:p>
            <a:r>
              <a:rPr lang="en-US" dirty="0"/>
              <a:t>In your favorite text editor open…</a:t>
            </a:r>
          </a:p>
        </p:txBody>
      </p:sp>
      <p:sp>
        <p:nvSpPr>
          <p:cNvPr id="9" name="TextBox 8">
            <a:extLst>
              <a:ext uri="{FF2B5EF4-FFF2-40B4-BE49-F238E27FC236}">
                <a16:creationId xmlns:a16="http://schemas.microsoft.com/office/drawing/2014/main" id="{33DF7C32-CFA1-AC0C-1A1F-26EB35B0D4EA}"/>
              </a:ext>
            </a:extLst>
          </p:cNvPr>
          <p:cNvSpPr txBox="1"/>
          <p:nvPr/>
        </p:nvSpPr>
        <p:spPr>
          <a:xfrm>
            <a:off x="4900873" y="2110282"/>
            <a:ext cx="239025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fl98_coupon.sh</a:t>
            </a:r>
          </a:p>
        </p:txBody>
      </p:sp>
      <p:cxnSp>
        <p:nvCxnSpPr>
          <p:cNvPr id="10" name="Straight Arrow Connector 9">
            <a:extLst>
              <a:ext uri="{FF2B5EF4-FFF2-40B4-BE49-F238E27FC236}">
                <a16:creationId xmlns:a16="http://schemas.microsoft.com/office/drawing/2014/main" id="{FEDD7051-C136-EE6B-8542-6390DD9B7066}"/>
              </a:ext>
            </a:extLst>
          </p:cNvPr>
          <p:cNvCxnSpPr>
            <a:cxnSpLocks/>
          </p:cNvCxnSpPr>
          <p:nvPr/>
        </p:nvCxnSpPr>
        <p:spPr>
          <a:xfrm>
            <a:off x="6096000" y="1898036"/>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60ADF0B2-A015-EE90-F67E-EFF3B5844DB3}"/>
              </a:ext>
            </a:extLst>
          </p:cNvPr>
          <p:cNvCxnSpPr>
            <a:cxnSpLocks/>
            <a:stCxn id="5" idx="2"/>
          </p:cNvCxnSpPr>
          <p:nvPr/>
        </p:nvCxnSpPr>
        <p:spPr>
          <a:xfrm>
            <a:off x="6096000" y="1310282"/>
            <a:ext cx="0" cy="21842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77DBE1A9-2D89-6941-83B8-0A4366048EFF}"/>
              </a:ext>
            </a:extLst>
          </p:cNvPr>
          <p:cNvCxnSpPr>
            <a:cxnSpLocks/>
          </p:cNvCxnSpPr>
          <p:nvPr/>
        </p:nvCxnSpPr>
        <p:spPr>
          <a:xfrm>
            <a:off x="6096000" y="2466568"/>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0" name="Content Placeholder 2">
            <a:extLst>
              <a:ext uri="{FF2B5EF4-FFF2-40B4-BE49-F238E27FC236}">
                <a16:creationId xmlns:a16="http://schemas.microsoft.com/office/drawing/2014/main" id="{934DEBBC-3BCA-30F8-8D61-2FB5C66F9FB5}"/>
              </a:ext>
            </a:extLst>
          </p:cNvPr>
          <p:cNvSpPr txBox="1">
            <a:spLocks/>
          </p:cNvSpPr>
          <p:nvPr/>
        </p:nvSpPr>
        <p:spPr>
          <a:xfrm>
            <a:off x="1343635" y="2696546"/>
            <a:ext cx="9504726" cy="3672600"/>
          </a:xfrm>
          <a:prstGeom prst="rect">
            <a:avLst/>
          </a:prstGeom>
          <a:solidFill>
            <a:schemeClr val="bg1">
              <a:lumMod val="95000"/>
            </a:schemeClr>
          </a:solidFill>
          <a:ln w="12700">
            <a:solidFill>
              <a:srgbClr val="C00000"/>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#!/bin/bash</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run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single_source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$GEOIPS_TESTDATA_DIR/</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test_data_fl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/GREATDEAL_*.h5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reader_name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fl98_value_hdf5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product_name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coupon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output_formatter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imagery_annotated</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filename_formatter</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geoips_fname</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sector_list</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global \</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retval</a:t>
            </a: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p>
          <a:p>
            <a:pPr marL="0" indent="0">
              <a:buNone/>
            </a:pP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pPr marL="0" indent="0">
              <a:buNone/>
            </a:pPr>
            <a:r>
              <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exit $</a:t>
            </a:r>
            <a:r>
              <a:rPr lang="en-US" sz="14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retval</a:t>
            </a:r>
            <a:endParaRPr lang="en-US" sz="14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2" name="Content Placeholder 2">
            <a:extLst>
              <a:ext uri="{FF2B5EF4-FFF2-40B4-BE49-F238E27FC236}">
                <a16:creationId xmlns:a16="http://schemas.microsoft.com/office/drawing/2014/main" id="{B06430A3-0674-3100-3A5A-09E9227952FA}"/>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$GEOIPS_PACKAGES_DIR/geoips_plugin_example/tests/scripts/fl98_coupon.sh</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3" name="TextBox 32">
            <a:extLst>
              <a:ext uri="{FF2B5EF4-FFF2-40B4-BE49-F238E27FC236}">
                <a16:creationId xmlns:a16="http://schemas.microsoft.com/office/drawing/2014/main" id="{C80D27D6-4A56-D99D-0C2C-25A8FFD45A51}"/>
              </a:ext>
            </a:extLst>
          </p:cNvPr>
          <p:cNvSpPr txBox="1"/>
          <p:nvPr/>
        </p:nvSpPr>
        <p:spPr>
          <a:xfrm>
            <a:off x="7053916" y="5575814"/>
            <a:ext cx="3685392" cy="646331"/>
          </a:xfrm>
          <a:prstGeom prst="rect">
            <a:avLst/>
          </a:prstGeom>
          <a:solidFill>
            <a:schemeClr val="bg1"/>
          </a:solidFill>
          <a:ln>
            <a:solidFill>
              <a:schemeClr val="tx1"/>
            </a:solidFill>
          </a:ln>
        </p:spPr>
        <p:txBody>
          <a:bodyPr wrap="square" rtlCol="0">
            <a:spAutoFit/>
          </a:bodyPr>
          <a:lstStyle/>
          <a:p>
            <a:r>
              <a:rPr lang="en-US" dirty="0"/>
              <a:t>To learn more about </a:t>
            </a:r>
            <a:r>
              <a:rPr lang="en-US" b="1" dirty="0"/>
              <a:t>run scripts</a:t>
            </a:r>
            <a:r>
              <a:rPr lang="en-US" dirty="0"/>
              <a:t>, consult the main workshop notes!</a:t>
            </a:r>
          </a:p>
        </p:txBody>
      </p:sp>
    </p:spTree>
    <p:extLst>
      <p:ext uri="{BB962C8B-B14F-4D97-AF65-F5344CB8AC3E}">
        <p14:creationId xmlns:p14="http://schemas.microsoft.com/office/powerpoint/2010/main" val="21581055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14AB40-CAE4-E432-6B1A-737E303F0E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669B52-C4A9-782F-A821-E3AFDF61E645}"/>
              </a:ext>
            </a:extLst>
          </p:cNvPr>
          <p:cNvSpPr>
            <a:spLocks noGrp="1"/>
          </p:cNvSpPr>
          <p:nvPr>
            <p:ph type="title"/>
          </p:nvPr>
        </p:nvSpPr>
        <p:spPr>
          <a:xfrm>
            <a:off x="0" y="0"/>
            <a:ext cx="12192000" cy="1325563"/>
          </a:xfrm>
        </p:spPr>
        <p:txBody>
          <a:bodyPr>
            <a:normAutofit fontScale="90000"/>
          </a:bodyPr>
          <a:lstStyle/>
          <a:p>
            <a:r>
              <a:rPr lang="en-US" sz="4000" b="1" dirty="0"/>
              <a:t>It’s the moment of truth part 2 (*80s swish sound part 2*) </a:t>
            </a:r>
            <a:br>
              <a:rPr lang="en-US" b="1" dirty="0"/>
            </a:br>
            <a:r>
              <a:rPr lang="en-US" sz="1200" b="1" dirty="0"/>
              <a:t>(Why yes, I DID just copy and paste the last three slides. Why do you ask?)</a:t>
            </a:r>
            <a:endParaRPr lang="en-US" b="1" dirty="0"/>
          </a:p>
        </p:txBody>
      </p:sp>
      <p:sp>
        <p:nvSpPr>
          <p:cNvPr id="4" name="Slide Number Placeholder 3">
            <a:extLst>
              <a:ext uri="{FF2B5EF4-FFF2-40B4-BE49-F238E27FC236}">
                <a16:creationId xmlns:a16="http://schemas.microsoft.com/office/drawing/2014/main" id="{96B17C4B-D461-07FB-514A-F12773C64353}"/>
              </a:ext>
            </a:extLst>
          </p:cNvPr>
          <p:cNvSpPr>
            <a:spLocks noGrp="1"/>
          </p:cNvSpPr>
          <p:nvPr>
            <p:ph type="sldNum" sz="quarter" idx="12"/>
          </p:nvPr>
        </p:nvSpPr>
        <p:spPr/>
        <p:txBody>
          <a:bodyPr/>
          <a:lstStyle/>
          <a:p>
            <a:fld id="{D8BA75A1-EC5A-494E-B06C-11540ED2B081}" type="slidenum">
              <a:rPr lang="en-US" smtClean="0"/>
              <a:t>43</a:t>
            </a:fld>
            <a:endParaRPr lang="en-US"/>
          </a:p>
        </p:txBody>
      </p:sp>
      <p:sp>
        <p:nvSpPr>
          <p:cNvPr id="5" name="TextBox 4">
            <a:extLst>
              <a:ext uri="{FF2B5EF4-FFF2-40B4-BE49-F238E27FC236}">
                <a16:creationId xmlns:a16="http://schemas.microsoft.com/office/drawing/2014/main" id="{C463162C-68D9-EFFB-3DFC-5FA2C3C32C7D}"/>
              </a:ext>
            </a:extLst>
          </p:cNvPr>
          <p:cNvSpPr txBox="1"/>
          <p:nvPr/>
        </p:nvSpPr>
        <p:spPr>
          <a:xfrm>
            <a:off x="4540454" y="2388650"/>
            <a:ext cx="311109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chmod</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u+x</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fl98_coupon.sh</a:t>
            </a:r>
          </a:p>
        </p:txBody>
      </p:sp>
      <p:sp>
        <p:nvSpPr>
          <p:cNvPr id="9" name="TextBox 8">
            <a:extLst>
              <a:ext uri="{FF2B5EF4-FFF2-40B4-BE49-F238E27FC236}">
                <a16:creationId xmlns:a16="http://schemas.microsoft.com/office/drawing/2014/main" id="{B256B986-4B00-045C-A7E2-8FE74AEDA847}"/>
              </a:ext>
            </a:extLst>
          </p:cNvPr>
          <p:cNvSpPr txBox="1"/>
          <p:nvPr/>
        </p:nvSpPr>
        <p:spPr>
          <a:xfrm>
            <a:off x="4898077" y="2957182"/>
            <a:ext cx="2390250"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./fl98_coupon.sh</a:t>
            </a:r>
          </a:p>
        </p:txBody>
      </p:sp>
      <p:cxnSp>
        <p:nvCxnSpPr>
          <p:cNvPr id="10" name="Straight Arrow Connector 9">
            <a:extLst>
              <a:ext uri="{FF2B5EF4-FFF2-40B4-BE49-F238E27FC236}">
                <a16:creationId xmlns:a16="http://schemas.microsoft.com/office/drawing/2014/main" id="{E6D404A0-7204-8176-F0A7-8BFBB21D8D4B}"/>
              </a:ext>
            </a:extLst>
          </p:cNvPr>
          <p:cNvCxnSpPr>
            <a:cxnSpLocks/>
          </p:cNvCxnSpPr>
          <p:nvPr/>
        </p:nvCxnSpPr>
        <p:spPr>
          <a:xfrm>
            <a:off x="6093202" y="2727204"/>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32BB3ECC-5612-4C43-EA7D-5B4B812677A8}"/>
              </a:ext>
            </a:extLst>
          </p:cNvPr>
          <p:cNvCxnSpPr>
            <a:cxnSpLocks/>
          </p:cNvCxnSpPr>
          <p:nvPr/>
        </p:nvCxnSpPr>
        <p:spPr>
          <a:xfrm>
            <a:off x="6093202" y="3295736"/>
            <a:ext cx="0" cy="22997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8606EA4D-6CC1-4DC1-AC28-BA2991A754C0}"/>
              </a:ext>
            </a:extLst>
          </p:cNvPr>
          <p:cNvSpPr txBox="1"/>
          <p:nvPr/>
        </p:nvSpPr>
        <p:spPr>
          <a:xfrm>
            <a:off x="4250506" y="3525714"/>
            <a:ext cx="3685392" cy="1477328"/>
          </a:xfrm>
          <a:prstGeom prst="rect">
            <a:avLst/>
          </a:prstGeom>
          <a:solidFill>
            <a:schemeClr val="bg1"/>
          </a:solidFill>
          <a:ln>
            <a:solidFill>
              <a:schemeClr val="tx1"/>
            </a:solidFill>
          </a:ln>
        </p:spPr>
        <p:txBody>
          <a:bodyPr wrap="square" rtlCol="0">
            <a:spAutoFit/>
          </a:bodyPr>
          <a:lstStyle/>
          <a:p>
            <a:r>
              <a:rPr lang="en-US" dirty="0"/>
              <a:t>Did it work? GREAT! Did it not work? ALSO GREAT! Let’s take 10 and try to do some debugging. And of course we can all meet afterward to go through it some more!</a:t>
            </a:r>
          </a:p>
        </p:txBody>
      </p:sp>
      <p:sp>
        <p:nvSpPr>
          <p:cNvPr id="11" name="TextBox 10">
            <a:extLst>
              <a:ext uri="{FF2B5EF4-FFF2-40B4-BE49-F238E27FC236}">
                <a16:creationId xmlns:a16="http://schemas.microsoft.com/office/drawing/2014/main" id="{ACE30B9E-D239-D1B4-5E7D-2E93B4D91E5A}"/>
              </a:ext>
            </a:extLst>
          </p:cNvPr>
          <p:cNvSpPr txBox="1"/>
          <p:nvPr/>
        </p:nvSpPr>
        <p:spPr>
          <a:xfrm>
            <a:off x="4250506" y="5247554"/>
            <a:ext cx="3685392" cy="646331"/>
          </a:xfrm>
          <a:prstGeom prst="rect">
            <a:avLst/>
          </a:prstGeom>
          <a:solidFill>
            <a:schemeClr val="bg1"/>
          </a:solidFill>
          <a:ln>
            <a:solidFill>
              <a:schemeClr val="tx1"/>
            </a:solidFill>
          </a:ln>
        </p:spPr>
        <p:txBody>
          <a:bodyPr wrap="square" rtlCol="0">
            <a:spAutoFit/>
          </a:bodyPr>
          <a:lstStyle/>
          <a:p>
            <a:pPr algn="ctr"/>
            <a:r>
              <a:rPr lang="en-US" dirty="0"/>
              <a:t>YOU WILL KNOW WHEN YOU GOT IT RIGHT, I PROMISE</a:t>
            </a:r>
          </a:p>
        </p:txBody>
      </p:sp>
    </p:spTree>
    <p:extLst>
      <p:ext uri="{BB962C8B-B14F-4D97-AF65-F5344CB8AC3E}">
        <p14:creationId xmlns:p14="http://schemas.microsoft.com/office/powerpoint/2010/main" val="75619182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367F4-79B2-F5FD-2E4F-071894F983B8}"/>
              </a:ext>
            </a:extLst>
          </p:cNvPr>
          <p:cNvSpPr>
            <a:spLocks noGrp="1"/>
          </p:cNvSpPr>
          <p:nvPr>
            <p:ph type="title"/>
          </p:nvPr>
        </p:nvSpPr>
        <p:spPr>
          <a:xfrm>
            <a:off x="0" y="0"/>
            <a:ext cx="10515600" cy="1325563"/>
          </a:xfrm>
        </p:spPr>
        <p:txBody>
          <a:bodyPr/>
          <a:lstStyle/>
          <a:p>
            <a:r>
              <a:rPr lang="en-US" b="1" dirty="0"/>
              <a:t>The Challenges Codex</a:t>
            </a:r>
          </a:p>
        </p:txBody>
      </p:sp>
      <p:sp>
        <p:nvSpPr>
          <p:cNvPr id="4" name="Slide Number Placeholder 3">
            <a:extLst>
              <a:ext uri="{FF2B5EF4-FFF2-40B4-BE49-F238E27FC236}">
                <a16:creationId xmlns:a16="http://schemas.microsoft.com/office/drawing/2014/main" id="{71EEAFDE-95AE-F848-5D83-79E3AA0B512F}"/>
              </a:ext>
            </a:extLst>
          </p:cNvPr>
          <p:cNvSpPr>
            <a:spLocks noGrp="1"/>
          </p:cNvSpPr>
          <p:nvPr>
            <p:ph type="sldNum" sz="quarter" idx="12"/>
          </p:nvPr>
        </p:nvSpPr>
        <p:spPr/>
        <p:txBody>
          <a:bodyPr/>
          <a:lstStyle/>
          <a:p>
            <a:fld id="{D8BA75A1-EC5A-494E-B06C-11540ED2B081}" type="slidenum">
              <a:rPr lang="en-US" smtClean="0"/>
              <a:t>44</a:t>
            </a:fld>
            <a:endParaRPr lang="en-US"/>
          </a:p>
        </p:txBody>
      </p:sp>
      <p:sp>
        <p:nvSpPr>
          <p:cNvPr id="5" name="TextBox 4">
            <a:extLst>
              <a:ext uri="{FF2B5EF4-FFF2-40B4-BE49-F238E27FC236}">
                <a16:creationId xmlns:a16="http://schemas.microsoft.com/office/drawing/2014/main" id="{A53BD366-60DD-26AC-C327-2BAC4A3B3BA6}"/>
              </a:ext>
            </a:extLst>
          </p:cNvPr>
          <p:cNvSpPr txBox="1"/>
          <p:nvPr/>
        </p:nvSpPr>
        <p:spPr>
          <a:xfrm>
            <a:off x="385118" y="1009046"/>
            <a:ext cx="5367612" cy="5632311"/>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CHALLENGE #1</a:t>
            </a:r>
          </a:p>
          <a:p>
            <a:r>
              <a:rPr lang="en-US" dirty="0">
                <a:solidFill>
                  <a:schemeClr val="tx2"/>
                </a:solidFill>
              </a:rPr>
              <a:t>Because readers are called twice, sensors with large datasets (e.g., ABI, VIIRS) represent a potentially significant memory risk!</a:t>
            </a:r>
          </a:p>
          <a:p>
            <a:endParaRPr lang="en-US" dirty="0">
              <a:solidFill>
                <a:schemeClr val="tx2"/>
              </a:solidFill>
            </a:endParaRPr>
          </a:p>
          <a:p>
            <a:r>
              <a:rPr lang="en-US" b="1" u="sng" dirty="0">
                <a:solidFill>
                  <a:schemeClr val="tx2"/>
                </a:solidFill>
              </a:rPr>
              <a:t>CHALLENGE #2</a:t>
            </a:r>
          </a:p>
          <a:p>
            <a:r>
              <a:rPr lang="en-US" dirty="0">
                <a:solidFill>
                  <a:schemeClr val="tx2"/>
                </a:solidFill>
              </a:rPr>
              <a:t>Some datasets (e.g., models) are regularly gridded and to save space only report 1D geolocation arrays. Be aware of this!</a:t>
            </a:r>
          </a:p>
          <a:p>
            <a:endParaRPr lang="en-US" dirty="0">
              <a:solidFill>
                <a:schemeClr val="tx2"/>
              </a:solidFill>
            </a:endParaRPr>
          </a:p>
          <a:p>
            <a:r>
              <a:rPr lang="en-US" b="1" u="sng" dirty="0">
                <a:solidFill>
                  <a:schemeClr val="tx2"/>
                </a:solidFill>
              </a:rPr>
              <a:t>CHALLENGE #3</a:t>
            </a:r>
          </a:p>
          <a:p>
            <a:r>
              <a:rPr lang="en-US" dirty="0">
                <a:solidFill>
                  <a:schemeClr val="tx2"/>
                </a:solidFill>
              </a:rPr>
              <a:t>Some sensors (e.g., AMSR2) key their variables in a way that won’t work (or are unsightly) as GeoIPS variables.</a:t>
            </a:r>
          </a:p>
          <a:p>
            <a:endParaRPr lang="en-US" dirty="0">
              <a:solidFill>
                <a:schemeClr val="tx2"/>
              </a:solidFill>
            </a:endParaRPr>
          </a:p>
          <a:p>
            <a:r>
              <a:rPr lang="en-US" b="1" u="sng" dirty="0">
                <a:solidFill>
                  <a:schemeClr val="tx2"/>
                </a:solidFill>
              </a:rPr>
              <a:t>CHALLENGE #4</a:t>
            </a:r>
          </a:p>
          <a:p>
            <a:r>
              <a:rPr lang="en-US" dirty="0">
                <a:solidFill>
                  <a:schemeClr val="tx2"/>
                </a:solidFill>
              </a:rPr>
              <a:t>Be cognizant of any geographic overlap across your files as Python’s default behavior for </a:t>
            </a:r>
            <a:r>
              <a:rPr lang="en-US" dirty="0">
                <a:solidFill>
                  <a:schemeClr val="tx2"/>
                </a:solidFill>
                <a:latin typeface="Cascadia Code Light" panose="020B0609020000020004" pitchFamily="49" charset="0"/>
                <a:ea typeface="Cascadia Code Light" panose="020B0609020000020004" pitchFamily="49" charset="0"/>
                <a:cs typeface="Cascadia Code Light" panose="020B0609020000020004" pitchFamily="49" charset="0"/>
              </a:rPr>
              <a:t>stack</a:t>
            </a:r>
            <a:r>
              <a:rPr lang="en-US" dirty="0">
                <a:solidFill>
                  <a:schemeClr val="tx2"/>
                </a:solidFill>
              </a:rPr>
              <a:t> is to use the most recent file’s mask which may remove a lot of data from your final product!</a:t>
            </a:r>
          </a:p>
        </p:txBody>
      </p:sp>
      <p:sp>
        <p:nvSpPr>
          <p:cNvPr id="6" name="TextBox 5">
            <a:extLst>
              <a:ext uri="{FF2B5EF4-FFF2-40B4-BE49-F238E27FC236}">
                <a16:creationId xmlns:a16="http://schemas.microsoft.com/office/drawing/2014/main" id="{5F24A600-B584-4267-543B-460445FC2FB6}"/>
              </a:ext>
            </a:extLst>
          </p:cNvPr>
          <p:cNvSpPr txBox="1"/>
          <p:nvPr/>
        </p:nvSpPr>
        <p:spPr>
          <a:xfrm>
            <a:off x="6439270" y="1009045"/>
            <a:ext cx="5367612" cy="5663089"/>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BONUS CHALLENGE #1</a:t>
            </a:r>
          </a:p>
          <a:p>
            <a:r>
              <a:rPr lang="en-US" dirty="0">
                <a:solidFill>
                  <a:schemeClr val="tx2"/>
                </a:solidFill>
              </a:rPr>
              <a:t>Some sensors have different file types for the same data [e.g., VIIRS from NASA (HDF5) vs NOAA (NetCDF)] </a:t>
            </a:r>
            <a:r>
              <a:rPr lang="en-US" b="1" dirty="0">
                <a:solidFill>
                  <a:schemeClr val="tx2"/>
                </a:solidFill>
              </a:rPr>
              <a:t>and</a:t>
            </a:r>
            <a:r>
              <a:rPr lang="en-US" dirty="0">
                <a:solidFill>
                  <a:schemeClr val="tx2"/>
                </a:solidFill>
              </a:rPr>
              <a:t> are usually structured completely differently!</a:t>
            </a:r>
          </a:p>
          <a:p>
            <a:endParaRPr lang="en-US" dirty="0">
              <a:solidFill>
                <a:schemeClr val="tx2"/>
              </a:solidFill>
            </a:endParaRPr>
          </a:p>
          <a:p>
            <a:r>
              <a:rPr lang="en-US" b="1" u="sng" dirty="0">
                <a:solidFill>
                  <a:schemeClr val="tx2"/>
                </a:solidFill>
              </a:rPr>
              <a:t>BONUS CHALLENGE #2</a:t>
            </a:r>
            <a:endParaRPr lang="en-US" dirty="0">
              <a:solidFill>
                <a:schemeClr val="tx2"/>
              </a:solidFill>
            </a:endParaRPr>
          </a:p>
          <a:p>
            <a:r>
              <a:rPr lang="en-US" dirty="0">
                <a:solidFill>
                  <a:schemeClr val="tx2"/>
                </a:solidFill>
              </a:rPr>
              <a:t>For sensors with a variety of L1(SDR) through L3(EDR) products, you can choose to make one super reader (e.g., WSF-M) or split it across several smaller readers (e.g., AMSR2)</a:t>
            </a:r>
          </a:p>
          <a:p>
            <a:endParaRPr lang="en-US" dirty="0">
              <a:solidFill>
                <a:schemeClr val="tx2"/>
              </a:solidFill>
            </a:endParaRPr>
          </a:p>
          <a:p>
            <a:r>
              <a:rPr lang="en-US" b="1" u="sng" dirty="0">
                <a:solidFill>
                  <a:schemeClr val="tx2"/>
                </a:solidFill>
              </a:rPr>
              <a:t>BONUS CHALLENGE #3</a:t>
            </a:r>
          </a:p>
          <a:p>
            <a:r>
              <a:rPr lang="en-US" dirty="0">
                <a:solidFill>
                  <a:schemeClr val="tx2"/>
                </a:solidFill>
              </a:rPr>
              <a:t>It’s a good idea to use </a:t>
            </a:r>
            <a:r>
              <a:rPr lang="en-US" b="1" dirty="0">
                <a:solidFill>
                  <a:schemeClr val="tx2"/>
                </a:solidFill>
              </a:rPr>
              <a:t>context management</a:t>
            </a:r>
            <a:r>
              <a:rPr lang="en-US" dirty="0">
                <a:solidFill>
                  <a:schemeClr val="tx2"/>
                </a:solidFill>
              </a:rPr>
              <a:t> for automating the opening/closing of files (i.e., consider using with open(…) instead of your library of choice’s rote open function. If you don’t, that’s fine! Just make damn sure you close() the file you open!</a:t>
            </a:r>
          </a:p>
          <a:p>
            <a:endParaRPr lang="en-US" dirty="0">
              <a:solidFill>
                <a:schemeClr val="tx2"/>
              </a:solidFill>
            </a:endParaRPr>
          </a:p>
          <a:p>
            <a:r>
              <a:rPr lang="en-US" sz="900" b="1" u="sng" dirty="0">
                <a:solidFill>
                  <a:schemeClr val="tx2"/>
                </a:solidFill>
              </a:rPr>
              <a:t>BONUS CHALLENGE #1337</a:t>
            </a:r>
          </a:p>
          <a:p>
            <a:r>
              <a:rPr lang="en-US" sz="900" dirty="0">
                <a:solidFill>
                  <a:schemeClr val="tx2"/>
                </a:solidFill>
              </a:rPr>
              <a:t>Waking up every morning GOD I’M SO TIRED ALL THE TIME am i dying?</a:t>
            </a:r>
          </a:p>
        </p:txBody>
      </p:sp>
      <p:sp>
        <p:nvSpPr>
          <p:cNvPr id="7" name="TextBox 6">
            <a:extLst>
              <a:ext uri="{FF2B5EF4-FFF2-40B4-BE49-F238E27FC236}">
                <a16:creationId xmlns:a16="http://schemas.microsoft.com/office/drawing/2014/main" id="{26E57D14-E612-AE9E-CA12-F8E95644DA2C}"/>
              </a:ext>
            </a:extLst>
          </p:cNvPr>
          <p:cNvSpPr txBox="1"/>
          <p:nvPr/>
        </p:nvSpPr>
        <p:spPr>
          <a:xfrm>
            <a:off x="6776492" y="339615"/>
            <a:ext cx="4693168" cy="646331"/>
          </a:xfrm>
          <a:prstGeom prst="rect">
            <a:avLst/>
          </a:prstGeom>
          <a:solidFill>
            <a:schemeClr val="bg1"/>
          </a:solidFill>
          <a:ln>
            <a:solidFill>
              <a:schemeClr val="tx1"/>
            </a:solidFill>
          </a:ln>
        </p:spPr>
        <p:txBody>
          <a:bodyPr wrap="square" rtlCol="0">
            <a:spAutoFit/>
          </a:bodyPr>
          <a:lstStyle/>
          <a:p>
            <a:pPr algn="ctr"/>
            <a:r>
              <a:rPr lang="en-US" dirty="0"/>
              <a:t>These weren’t in the presentation but are worth mentioning!</a:t>
            </a:r>
          </a:p>
        </p:txBody>
      </p:sp>
    </p:spTree>
    <p:extLst>
      <p:ext uri="{BB962C8B-B14F-4D97-AF65-F5344CB8AC3E}">
        <p14:creationId xmlns:p14="http://schemas.microsoft.com/office/powerpoint/2010/main" val="134026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85800-4AE1-3005-35C2-B3EEFEEA6E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824D81-5D7C-24BC-1AE6-CF3D36DA5CBF}"/>
              </a:ext>
            </a:extLst>
          </p:cNvPr>
          <p:cNvSpPr>
            <a:spLocks noGrp="1"/>
          </p:cNvSpPr>
          <p:nvPr>
            <p:ph type="title"/>
          </p:nvPr>
        </p:nvSpPr>
        <p:spPr>
          <a:xfrm>
            <a:off x="0" y="0"/>
            <a:ext cx="10515600" cy="1325563"/>
          </a:xfrm>
        </p:spPr>
        <p:txBody>
          <a:bodyPr/>
          <a:lstStyle/>
          <a:p>
            <a:r>
              <a:rPr lang="en-US" b="1" dirty="0"/>
              <a:t>In Conclusion</a:t>
            </a:r>
          </a:p>
        </p:txBody>
      </p:sp>
      <p:sp>
        <p:nvSpPr>
          <p:cNvPr id="4" name="Slide Number Placeholder 3">
            <a:extLst>
              <a:ext uri="{FF2B5EF4-FFF2-40B4-BE49-F238E27FC236}">
                <a16:creationId xmlns:a16="http://schemas.microsoft.com/office/drawing/2014/main" id="{D0BEDD50-C125-C747-71AA-6B65434230BF}"/>
              </a:ext>
            </a:extLst>
          </p:cNvPr>
          <p:cNvSpPr>
            <a:spLocks noGrp="1"/>
          </p:cNvSpPr>
          <p:nvPr>
            <p:ph type="sldNum" sz="quarter" idx="12"/>
          </p:nvPr>
        </p:nvSpPr>
        <p:spPr/>
        <p:txBody>
          <a:bodyPr/>
          <a:lstStyle/>
          <a:p>
            <a:fld id="{D8BA75A1-EC5A-494E-B06C-11540ED2B081}" type="slidenum">
              <a:rPr lang="en-US" smtClean="0"/>
              <a:t>45</a:t>
            </a:fld>
            <a:endParaRPr lang="en-US"/>
          </a:p>
        </p:txBody>
      </p:sp>
      <p:sp>
        <p:nvSpPr>
          <p:cNvPr id="5" name="Content Placeholder 2">
            <a:extLst>
              <a:ext uri="{FF2B5EF4-FFF2-40B4-BE49-F238E27FC236}">
                <a16:creationId xmlns:a16="http://schemas.microsoft.com/office/drawing/2014/main" id="{BBE4DCC8-C019-21EF-9690-D2D13C760A91}"/>
              </a:ext>
            </a:extLst>
          </p:cNvPr>
          <p:cNvSpPr txBox="1">
            <a:spLocks/>
          </p:cNvSpPr>
          <p:nvPr/>
        </p:nvSpPr>
        <p:spPr>
          <a:xfrm>
            <a:off x="1981200" y="6600825"/>
            <a:ext cx="8229600" cy="24230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0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rPr>
              <a:t>I am the file text box, and nobody told me it was time for me to leave. Can you give me a ride, please?</a:t>
            </a:r>
            <a:endParaRPr lang="en-US" sz="6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E2B13C99-35BF-76CA-094B-37D82BF65BEC}"/>
              </a:ext>
            </a:extLst>
          </p:cNvPr>
          <p:cNvSpPr txBox="1"/>
          <p:nvPr/>
        </p:nvSpPr>
        <p:spPr>
          <a:xfrm>
            <a:off x="802456" y="1325563"/>
            <a:ext cx="10551344" cy="2308324"/>
          </a:xfrm>
          <a:prstGeom prst="rect">
            <a:avLst/>
          </a:prstGeom>
          <a:solidFill>
            <a:schemeClr val="bg1"/>
          </a:solidFill>
          <a:ln>
            <a:solidFill>
              <a:schemeClr val="tx1"/>
            </a:solidFill>
          </a:ln>
        </p:spPr>
        <p:txBody>
          <a:bodyPr wrap="square" rtlCol="0">
            <a:spAutoFit/>
          </a:bodyPr>
          <a:lstStyle/>
          <a:p>
            <a:r>
              <a:rPr lang="en-US" dirty="0"/>
              <a:t>Writing a reader is an art, not a science! There are lots of different ways you can do it, and many different examples of how the methodology employed here will not work! </a:t>
            </a:r>
          </a:p>
          <a:p>
            <a:endParaRPr lang="en-US" dirty="0"/>
          </a:p>
          <a:p>
            <a:r>
              <a:rPr lang="en-US" dirty="0"/>
              <a:t>As always, when embarking on your own reader voyage, consider what works best for your use case! But please do make sure you respect the user’s computational resources as you code your reader.</a:t>
            </a:r>
          </a:p>
          <a:p>
            <a:endParaRPr lang="en-US" dirty="0"/>
          </a:p>
          <a:p>
            <a:r>
              <a:rPr lang="en-US" dirty="0"/>
              <a:t>And lastly, just by having the guts to attend this presentation, you are all examples of the Live Más mentality.</a:t>
            </a:r>
          </a:p>
        </p:txBody>
      </p:sp>
      <p:sp>
        <p:nvSpPr>
          <p:cNvPr id="6" name="TextBox 5">
            <a:extLst>
              <a:ext uri="{FF2B5EF4-FFF2-40B4-BE49-F238E27FC236}">
                <a16:creationId xmlns:a16="http://schemas.microsoft.com/office/drawing/2014/main" id="{A8FE5933-69B8-D3A9-2B55-A34B994BF75B}"/>
              </a:ext>
            </a:extLst>
          </p:cNvPr>
          <p:cNvSpPr txBox="1"/>
          <p:nvPr/>
        </p:nvSpPr>
        <p:spPr>
          <a:xfrm>
            <a:off x="2085975" y="4147504"/>
            <a:ext cx="8020050" cy="769441"/>
          </a:xfrm>
          <a:prstGeom prst="rect">
            <a:avLst/>
          </a:prstGeom>
          <a:solidFill>
            <a:schemeClr val="bg1"/>
          </a:solidFill>
          <a:ln>
            <a:solidFill>
              <a:schemeClr val="tx1"/>
            </a:solidFill>
          </a:ln>
        </p:spPr>
        <p:txBody>
          <a:bodyPr wrap="square" rtlCol="0">
            <a:spAutoFit/>
          </a:bodyPr>
          <a:lstStyle/>
          <a:p>
            <a:pPr algn="ctr"/>
            <a:r>
              <a:rPr lang="en-US" sz="4400" b="1" dirty="0">
                <a:solidFill>
                  <a:srgbClr val="C00000"/>
                </a:solidFill>
              </a:rPr>
              <a:t>Thanks for your time!</a:t>
            </a:r>
          </a:p>
        </p:txBody>
      </p:sp>
    </p:spTree>
    <p:extLst>
      <p:ext uri="{BB962C8B-B14F-4D97-AF65-F5344CB8AC3E}">
        <p14:creationId xmlns:p14="http://schemas.microsoft.com/office/powerpoint/2010/main" val="1274499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958E3-3986-5480-F88A-A18553A44BBB}"/>
              </a:ext>
            </a:extLst>
          </p:cNvPr>
          <p:cNvSpPr>
            <a:spLocks noGrp="1"/>
          </p:cNvSpPr>
          <p:nvPr>
            <p:ph type="title"/>
          </p:nvPr>
        </p:nvSpPr>
        <p:spPr>
          <a:xfrm>
            <a:off x="0" y="0"/>
            <a:ext cx="10515600" cy="1325563"/>
          </a:xfrm>
        </p:spPr>
        <p:txBody>
          <a:bodyPr/>
          <a:lstStyle/>
          <a:p>
            <a:r>
              <a:rPr lang="en-US" b="1" dirty="0"/>
              <a:t>Where do Readers fit in?</a:t>
            </a:r>
          </a:p>
        </p:txBody>
      </p:sp>
      <p:sp>
        <p:nvSpPr>
          <p:cNvPr id="3" name="Content Placeholder 2">
            <a:extLst>
              <a:ext uri="{FF2B5EF4-FFF2-40B4-BE49-F238E27FC236}">
                <a16:creationId xmlns:a16="http://schemas.microsoft.com/office/drawing/2014/main" id="{E9EE876E-BC4A-DC05-AE66-B59B7CF10EE2}"/>
              </a:ext>
            </a:extLst>
          </p:cNvPr>
          <p:cNvSpPr>
            <a:spLocks noGrp="1"/>
          </p:cNvSpPr>
          <p:nvPr>
            <p:ph idx="1"/>
          </p:nvPr>
        </p:nvSpPr>
        <p:spPr/>
        <p:txBody>
          <a:bodyPr>
            <a:normAutofit lnSpcReduction="10000"/>
          </a:bodyPr>
          <a:lstStyle/>
          <a:p>
            <a:r>
              <a:rPr lang="en-US" dirty="0"/>
              <a:t>In </a:t>
            </a:r>
            <a:r>
              <a:rPr lang="en-US" dirty="0" err="1"/>
              <a:t>single_source</a:t>
            </a:r>
            <a:r>
              <a:rPr lang="en-US" dirty="0"/>
              <a:t> cases, the flow of GeoIPS is generally:</a:t>
            </a:r>
          </a:p>
          <a:p>
            <a:pPr marL="971550" lvl="1" indent="-514350">
              <a:buFont typeface="+mj-lt"/>
              <a:buAutoNum type="arabicPeriod"/>
            </a:pPr>
            <a:r>
              <a:rPr lang="en-US" dirty="0"/>
              <a:t>Parse command line call</a:t>
            </a:r>
          </a:p>
          <a:p>
            <a:pPr marL="971550" lvl="1" indent="-514350">
              <a:buFont typeface="+mj-lt"/>
              <a:buAutoNum type="arabicPeriod"/>
            </a:pPr>
            <a:r>
              <a:rPr lang="en-US" dirty="0"/>
              <a:t>ID </a:t>
            </a:r>
            <a:r>
              <a:rPr lang="en-US" dirty="0" err="1"/>
              <a:t>procflow</a:t>
            </a:r>
            <a:r>
              <a:rPr lang="en-US" dirty="0"/>
              <a:t> being used</a:t>
            </a:r>
          </a:p>
          <a:p>
            <a:pPr marL="971550" lvl="1" indent="-514350">
              <a:buFont typeface="+mj-lt"/>
              <a:buAutoNum type="arabicPeriod"/>
            </a:pPr>
            <a:r>
              <a:rPr lang="en-US" dirty="0"/>
              <a:t>ID files to process</a:t>
            </a:r>
          </a:p>
          <a:p>
            <a:pPr marL="971550" lvl="1" indent="-514350">
              <a:buFont typeface="+mj-lt"/>
              <a:buAutoNum type="arabicPeriod"/>
            </a:pPr>
            <a:r>
              <a:rPr lang="en-US" b="1" dirty="0">
                <a:solidFill>
                  <a:srgbClr val="C00000"/>
                </a:solidFill>
              </a:rPr>
              <a:t>Read metadata from files</a:t>
            </a:r>
            <a:endParaRPr lang="en-US" dirty="0">
              <a:solidFill>
                <a:srgbClr val="C00000"/>
              </a:solidFill>
            </a:endParaRPr>
          </a:p>
          <a:p>
            <a:pPr marL="971550" lvl="1" indent="-514350">
              <a:buFont typeface="+mj-lt"/>
              <a:buAutoNum type="arabicPeriod"/>
            </a:pPr>
            <a:r>
              <a:rPr lang="en-US" dirty="0"/>
              <a:t>Get area definitions</a:t>
            </a:r>
          </a:p>
          <a:p>
            <a:pPr marL="971550" lvl="1" indent="-514350">
              <a:buFont typeface="+mj-lt"/>
              <a:buAutoNum type="arabicPeriod"/>
            </a:pPr>
            <a:r>
              <a:rPr lang="en-US" b="1" dirty="0">
                <a:solidFill>
                  <a:srgbClr val="C00000"/>
                </a:solidFill>
              </a:rPr>
              <a:t>Read data from files</a:t>
            </a:r>
            <a:endParaRPr lang="en-US" dirty="0">
              <a:solidFill>
                <a:srgbClr val="C00000"/>
              </a:solidFill>
            </a:endParaRPr>
          </a:p>
          <a:p>
            <a:pPr marL="971550" lvl="1" indent="-514350">
              <a:buFont typeface="+mj-lt"/>
              <a:buAutoNum type="arabicPeriod"/>
            </a:pPr>
            <a:r>
              <a:rPr lang="en-US" dirty="0"/>
              <a:t>Sector data</a:t>
            </a:r>
          </a:p>
          <a:p>
            <a:pPr marL="971550" lvl="1" indent="-514350">
              <a:buFont typeface="+mj-lt"/>
              <a:buAutoNum type="arabicPeriod"/>
            </a:pPr>
            <a:r>
              <a:rPr lang="en-US" dirty="0"/>
              <a:t>Check spatial coverage</a:t>
            </a:r>
          </a:p>
          <a:p>
            <a:pPr marL="971550" lvl="1" indent="-514350">
              <a:buFont typeface="+mj-lt"/>
              <a:buAutoNum type="arabicPeriod"/>
            </a:pPr>
            <a:r>
              <a:rPr lang="en-US" dirty="0"/>
              <a:t>Compute algorithms</a:t>
            </a:r>
          </a:p>
          <a:p>
            <a:pPr marL="971550" lvl="1" indent="-514350">
              <a:buFont typeface="+mj-lt"/>
              <a:buAutoNum type="arabicPeriod"/>
            </a:pPr>
            <a:r>
              <a:rPr lang="en-US" dirty="0"/>
              <a:t>Create plot</a:t>
            </a:r>
          </a:p>
        </p:txBody>
      </p:sp>
      <p:sp>
        <p:nvSpPr>
          <p:cNvPr id="4" name="TextBox 3">
            <a:extLst>
              <a:ext uri="{FF2B5EF4-FFF2-40B4-BE49-F238E27FC236}">
                <a16:creationId xmlns:a16="http://schemas.microsoft.com/office/drawing/2014/main" id="{7ADA6420-1CBA-8396-7E01-3E3416B20610}"/>
              </a:ext>
            </a:extLst>
          </p:cNvPr>
          <p:cNvSpPr txBox="1"/>
          <p:nvPr/>
        </p:nvSpPr>
        <p:spPr>
          <a:xfrm>
            <a:off x="6467912" y="3429000"/>
            <a:ext cx="2978091" cy="923330"/>
          </a:xfrm>
          <a:prstGeom prst="rect">
            <a:avLst/>
          </a:prstGeom>
          <a:solidFill>
            <a:schemeClr val="bg2">
              <a:lumMod val="90000"/>
            </a:schemeClr>
          </a:solidFill>
          <a:ln w="38100">
            <a:solidFill>
              <a:srgbClr val="C00000"/>
            </a:solidFill>
          </a:ln>
        </p:spPr>
        <p:txBody>
          <a:bodyPr wrap="square" rtlCol="0">
            <a:spAutoFit/>
          </a:bodyPr>
          <a:lstStyle/>
          <a:p>
            <a:r>
              <a:rPr lang="en-US" b="1" dirty="0">
                <a:solidFill>
                  <a:srgbClr val="C00000"/>
                </a:solidFill>
              </a:rPr>
              <a:t>That’s right! Readers are invoked TWICE during the </a:t>
            </a:r>
            <a:r>
              <a:rPr lang="en-US" b="1" dirty="0" err="1">
                <a:solidFill>
                  <a:srgbClr val="C00000"/>
                </a:solidFill>
              </a:rPr>
              <a:t>single_source</a:t>
            </a:r>
            <a:r>
              <a:rPr lang="en-US" b="1" dirty="0">
                <a:solidFill>
                  <a:srgbClr val="C00000"/>
                </a:solidFill>
              </a:rPr>
              <a:t> </a:t>
            </a:r>
            <a:r>
              <a:rPr lang="en-US" b="1" dirty="0" err="1">
                <a:solidFill>
                  <a:srgbClr val="C00000"/>
                </a:solidFill>
              </a:rPr>
              <a:t>procflow</a:t>
            </a:r>
            <a:r>
              <a:rPr lang="en-US" b="1" dirty="0">
                <a:solidFill>
                  <a:srgbClr val="C00000"/>
                </a:solidFill>
              </a:rPr>
              <a:t>!</a:t>
            </a:r>
          </a:p>
        </p:txBody>
      </p:sp>
      <p:cxnSp>
        <p:nvCxnSpPr>
          <p:cNvPr id="6" name="Straight Arrow Connector 5">
            <a:extLst>
              <a:ext uri="{FF2B5EF4-FFF2-40B4-BE49-F238E27FC236}">
                <a16:creationId xmlns:a16="http://schemas.microsoft.com/office/drawing/2014/main" id="{BF5CFCCD-7C4D-4954-C450-3C8F97ACBF0D}"/>
              </a:ext>
            </a:extLst>
          </p:cNvPr>
          <p:cNvCxnSpPr>
            <a:stCxn id="4" idx="1"/>
          </p:cNvCxnSpPr>
          <p:nvPr/>
        </p:nvCxnSpPr>
        <p:spPr>
          <a:xfrm flipH="1" flipV="1">
            <a:off x="5427677" y="3489820"/>
            <a:ext cx="1040235" cy="400845"/>
          </a:xfrm>
          <a:prstGeom prst="straightConnector1">
            <a:avLst/>
          </a:prstGeom>
          <a:ln w="38100">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F3A2552C-A834-61B0-AABE-CE24469D6BC3}"/>
              </a:ext>
            </a:extLst>
          </p:cNvPr>
          <p:cNvCxnSpPr>
            <a:cxnSpLocks/>
            <a:stCxn id="4" idx="1"/>
          </p:cNvCxnSpPr>
          <p:nvPr/>
        </p:nvCxnSpPr>
        <p:spPr>
          <a:xfrm flipH="1">
            <a:off x="4739780" y="3890665"/>
            <a:ext cx="1728132" cy="303830"/>
          </a:xfrm>
          <a:prstGeom prst="straightConnector1">
            <a:avLst/>
          </a:prstGeom>
          <a:ln w="38100">
            <a:solidFill>
              <a:srgbClr val="C00000"/>
            </a:solidFill>
            <a:tailEnd type="triangle"/>
          </a:ln>
        </p:spPr>
        <p:style>
          <a:lnRef idx="2">
            <a:schemeClr val="accent1"/>
          </a:lnRef>
          <a:fillRef idx="0">
            <a:schemeClr val="accent1"/>
          </a:fillRef>
          <a:effectRef idx="1">
            <a:schemeClr val="accent1"/>
          </a:effectRef>
          <a:fontRef idx="minor">
            <a:schemeClr val="tx1"/>
          </a:fontRef>
        </p:style>
      </p:cxnSp>
      <p:sp>
        <p:nvSpPr>
          <p:cNvPr id="11" name="Slide Number Placeholder 10">
            <a:extLst>
              <a:ext uri="{FF2B5EF4-FFF2-40B4-BE49-F238E27FC236}">
                <a16:creationId xmlns:a16="http://schemas.microsoft.com/office/drawing/2014/main" id="{BC59EFDD-33FD-ABC5-4939-DC880CE8BF5F}"/>
              </a:ext>
            </a:extLst>
          </p:cNvPr>
          <p:cNvSpPr>
            <a:spLocks noGrp="1"/>
          </p:cNvSpPr>
          <p:nvPr>
            <p:ph type="sldNum" sz="quarter" idx="12"/>
          </p:nvPr>
        </p:nvSpPr>
        <p:spPr/>
        <p:txBody>
          <a:bodyPr/>
          <a:lstStyle/>
          <a:p>
            <a:fld id="{D8BA75A1-EC5A-494E-B06C-11540ED2B081}" type="slidenum">
              <a:rPr lang="en-US" smtClean="0"/>
              <a:t>5</a:t>
            </a:fld>
            <a:endParaRPr lang="en-US"/>
          </a:p>
        </p:txBody>
      </p:sp>
    </p:spTree>
    <p:extLst>
      <p:ext uri="{BB962C8B-B14F-4D97-AF65-F5344CB8AC3E}">
        <p14:creationId xmlns:p14="http://schemas.microsoft.com/office/powerpoint/2010/main" val="3100409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18F41-5126-17DC-B627-DE177678636E}"/>
              </a:ext>
            </a:extLst>
          </p:cNvPr>
          <p:cNvSpPr>
            <a:spLocks noGrp="1"/>
          </p:cNvSpPr>
          <p:nvPr>
            <p:ph type="title"/>
          </p:nvPr>
        </p:nvSpPr>
        <p:spPr>
          <a:xfrm>
            <a:off x="0" y="0"/>
            <a:ext cx="10515600" cy="1325563"/>
          </a:xfrm>
        </p:spPr>
        <p:txBody>
          <a:bodyPr/>
          <a:lstStyle/>
          <a:p>
            <a:r>
              <a:rPr lang="en-US" b="1" dirty="0"/>
              <a:t>Minimum Requirements for a Reader</a:t>
            </a:r>
          </a:p>
        </p:txBody>
      </p:sp>
      <p:sp>
        <p:nvSpPr>
          <p:cNvPr id="3" name="Content Placeholder 2">
            <a:extLst>
              <a:ext uri="{FF2B5EF4-FFF2-40B4-BE49-F238E27FC236}">
                <a16:creationId xmlns:a16="http://schemas.microsoft.com/office/drawing/2014/main" id="{E2AC50AA-9728-048C-D4FC-7E61796216B2}"/>
              </a:ext>
            </a:extLst>
          </p:cNvPr>
          <p:cNvSpPr>
            <a:spLocks noGrp="1"/>
          </p:cNvSpPr>
          <p:nvPr>
            <p:ph idx="1"/>
          </p:nvPr>
        </p:nvSpPr>
        <p:spPr/>
        <p:txBody>
          <a:bodyPr/>
          <a:lstStyle/>
          <a:p>
            <a:r>
              <a:rPr lang="en-US" b="1" dirty="0"/>
              <a:t>At minimum</a:t>
            </a:r>
            <a:r>
              <a:rPr lang="en-US" dirty="0"/>
              <a:t>, a reader must return a dictionary containing two </a:t>
            </a:r>
            <a:r>
              <a:rPr lang="en-US" dirty="0" err="1"/>
              <a:t>xarray</a:t>
            </a:r>
            <a:r>
              <a:rPr lang="en-US" dirty="0"/>
              <a:t> </a:t>
            </a:r>
            <a:r>
              <a:rPr lang="en-US" dirty="0" err="1"/>
              <a:t>DataSets</a:t>
            </a:r>
            <a:r>
              <a:rPr lang="en-US" dirty="0"/>
              <a:t>:</a:t>
            </a:r>
          </a:p>
          <a:p>
            <a:pPr lvl="1"/>
            <a:r>
              <a:rPr lang="en-US" b="1" dirty="0" err="1">
                <a:solidFill>
                  <a:schemeClr val="accent3"/>
                </a:solidFill>
              </a:rPr>
              <a:t>start_datetime</a:t>
            </a:r>
            <a:endParaRPr lang="en-US" b="1" dirty="0">
              <a:solidFill>
                <a:schemeClr val="accent3"/>
              </a:solidFill>
            </a:endParaRPr>
          </a:p>
          <a:p>
            <a:pPr lvl="1"/>
            <a:r>
              <a:rPr lang="en-US" b="1" dirty="0" err="1">
                <a:solidFill>
                  <a:schemeClr val="accent3"/>
                </a:solidFill>
              </a:rPr>
              <a:t>end_datetime</a:t>
            </a:r>
            <a:endParaRPr lang="en-US" b="1" dirty="0">
              <a:solidFill>
                <a:schemeClr val="accent3"/>
              </a:solidFill>
            </a:endParaRPr>
          </a:p>
          <a:p>
            <a:pPr lvl="1"/>
            <a:r>
              <a:rPr lang="en-US" b="1" dirty="0" err="1">
                <a:solidFill>
                  <a:schemeClr val="accent3"/>
                </a:solidFill>
              </a:rPr>
              <a:t>source_name</a:t>
            </a:r>
            <a:endParaRPr lang="en-US" b="1" dirty="0">
              <a:solidFill>
                <a:schemeClr val="accent3"/>
              </a:solidFill>
            </a:endParaRPr>
          </a:p>
          <a:p>
            <a:pPr lvl="1"/>
            <a:r>
              <a:rPr lang="en-US" b="1" dirty="0">
                <a:solidFill>
                  <a:schemeClr val="accent1"/>
                </a:solidFill>
              </a:rPr>
              <a:t>latitude</a:t>
            </a:r>
          </a:p>
          <a:p>
            <a:pPr lvl="1"/>
            <a:r>
              <a:rPr lang="en-US" b="1" dirty="0">
                <a:solidFill>
                  <a:schemeClr val="accent1"/>
                </a:solidFill>
              </a:rPr>
              <a:t>longitude</a:t>
            </a:r>
          </a:p>
          <a:p>
            <a:pPr lvl="1"/>
            <a:r>
              <a:rPr lang="en-US" b="1" dirty="0">
                <a:solidFill>
                  <a:schemeClr val="accent1"/>
                </a:solidFill>
              </a:rPr>
              <a:t>Data</a:t>
            </a:r>
          </a:p>
          <a:p>
            <a:r>
              <a:rPr lang="en-US" b="1" dirty="0">
                <a:solidFill>
                  <a:srgbClr val="C00000"/>
                </a:solidFill>
              </a:rPr>
              <a:t>THE WAY YOU NAME THE DATA MATTERS! </a:t>
            </a:r>
            <a:br>
              <a:rPr lang="en-US" b="1" dirty="0">
                <a:solidFill>
                  <a:srgbClr val="C00000"/>
                </a:solidFill>
              </a:rPr>
            </a:br>
            <a:r>
              <a:rPr lang="en-US" b="1" dirty="0">
                <a:solidFill>
                  <a:srgbClr val="C00000"/>
                </a:solidFill>
              </a:rPr>
              <a:t>CAPITALIZATION FOR EVERYTHING MATTERS! </a:t>
            </a:r>
          </a:p>
        </p:txBody>
      </p:sp>
      <p:sp>
        <p:nvSpPr>
          <p:cNvPr id="4" name="Right Brace 3">
            <a:extLst>
              <a:ext uri="{FF2B5EF4-FFF2-40B4-BE49-F238E27FC236}">
                <a16:creationId xmlns:a16="http://schemas.microsoft.com/office/drawing/2014/main" id="{80B87D16-C8F9-5384-9C59-05B480365AA3}"/>
              </a:ext>
            </a:extLst>
          </p:cNvPr>
          <p:cNvSpPr/>
          <p:nvPr/>
        </p:nvSpPr>
        <p:spPr>
          <a:xfrm>
            <a:off x="3783436" y="2852256"/>
            <a:ext cx="335559" cy="906011"/>
          </a:xfrm>
          <a:prstGeom prst="rightBrace">
            <a:avLst/>
          </a:prstGeom>
          <a:ln>
            <a:solidFill>
              <a:schemeClr val="accent3"/>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Right Brace 4">
            <a:extLst>
              <a:ext uri="{FF2B5EF4-FFF2-40B4-BE49-F238E27FC236}">
                <a16:creationId xmlns:a16="http://schemas.microsoft.com/office/drawing/2014/main" id="{551B0265-4A50-9F3E-CF2D-917E4EF21AEF}"/>
              </a:ext>
            </a:extLst>
          </p:cNvPr>
          <p:cNvSpPr/>
          <p:nvPr/>
        </p:nvSpPr>
        <p:spPr>
          <a:xfrm>
            <a:off x="3783435" y="3967737"/>
            <a:ext cx="335559" cy="906011"/>
          </a:xfrm>
          <a:prstGeom prst="rightBrace">
            <a:avLst/>
          </a:prstGeom>
          <a:ln>
            <a:solidFill>
              <a:schemeClr val="accent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C1F4E3F7-C0AA-A5A9-63CC-6FB347A73044}"/>
              </a:ext>
            </a:extLst>
          </p:cNvPr>
          <p:cNvSpPr txBox="1"/>
          <p:nvPr/>
        </p:nvSpPr>
        <p:spPr>
          <a:xfrm>
            <a:off x="4118994" y="3105206"/>
            <a:ext cx="6509857" cy="400110"/>
          </a:xfrm>
          <a:prstGeom prst="rect">
            <a:avLst/>
          </a:prstGeom>
          <a:noFill/>
        </p:spPr>
        <p:txBody>
          <a:bodyPr wrap="square" rtlCol="0">
            <a:spAutoFit/>
          </a:bodyPr>
          <a:lstStyle/>
          <a:p>
            <a:r>
              <a:rPr lang="en-US" sz="2000" b="1" dirty="0">
                <a:solidFill>
                  <a:schemeClr val="accent3"/>
                </a:solidFill>
              </a:rPr>
              <a:t>These are returned in the METADATA </a:t>
            </a:r>
            <a:r>
              <a:rPr lang="en-US" sz="2000" b="1" dirty="0" err="1">
                <a:solidFill>
                  <a:schemeClr val="accent3"/>
                </a:solidFill>
              </a:rPr>
              <a:t>xarray</a:t>
            </a:r>
            <a:r>
              <a:rPr lang="en-US" sz="2000" b="1" dirty="0">
                <a:solidFill>
                  <a:schemeClr val="accent3"/>
                </a:solidFill>
              </a:rPr>
              <a:t> dataset </a:t>
            </a:r>
          </a:p>
        </p:txBody>
      </p:sp>
      <p:sp>
        <p:nvSpPr>
          <p:cNvPr id="7" name="TextBox 6">
            <a:extLst>
              <a:ext uri="{FF2B5EF4-FFF2-40B4-BE49-F238E27FC236}">
                <a16:creationId xmlns:a16="http://schemas.microsoft.com/office/drawing/2014/main" id="{F9813F42-1376-9271-329C-4DF7D2538931}"/>
              </a:ext>
            </a:extLst>
          </p:cNvPr>
          <p:cNvSpPr txBox="1"/>
          <p:nvPr/>
        </p:nvSpPr>
        <p:spPr>
          <a:xfrm>
            <a:off x="4118994" y="4209819"/>
            <a:ext cx="6889317" cy="400110"/>
          </a:xfrm>
          <a:prstGeom prst="rect">
            <a:avLst/>
          </a:prstGeom>
          <a:noFill/>
        </p:spPr>
        <p:txBody>
          <a:bodyPr wrap="square" rtlCol="0">
            <a:spAutoFit/>
          </a:bodyPr>
          <a:lstStyle/>
          <a:p>
            <a:r>
              <a:rPr lang="en-US" sz="2000" b="1" dirty="0">
                <a:solidFill>
                  <a:schemeClr val="accent1"/>
                </a:solidFill>
              </a:rPr>
              <a:t>These are returned in some </a:t>
            </a:r>
            <a:r>
              <a:rPr lang="en-US" sz="2000" b="1" dirty="0" err="1">
                <a:solidFill>
                  <a:schemeClr val="accent1"/>
                </a:solidFill>
              </a:rPr>
              <a:t>xarray</a:t>
            </a:r>
            <a:r>
              <a:rPr lang="en-US" sz="2000" b="1" dirty="0">
                <a:solidFill>
                  <a:schemeClr val="accent1"/>
                </a:solidFill>
              </a:rPr>
              <a:t> dataset that you name!</a:t>
            </a:r>
          </a:p>
        </p:txBody>
      </p:sp>
      <p:sp>
        <p:nvSpPr>
          <p:cNvPr id="8" name="Slide Number Placeholder 7">
            <a:extLst>
              <a:ext uri="{FF2B5EF4-FFF2-40B4-BE49-F238E27FC236}">
                <a16:creationId xmlns:a16="http://schemas.microsoft.com/office/drawing/2014/main" id="{21B7F0F9-546A-A1AC-B526-CB423D54C632}"/>
              </a:ext>
            </a:extLst>
          </p:cNvPr>
          <p:cNvSpPr>
            <a:spLocks noGrp="1"/>
          </p:cNvSpPr>
          <p:nvPr>
            <p:ph type="sldNum" sz="quarter" idx="12"/>
          </p:nvPr>
        </p:nvSpPr>
        <p:spPr/>
        <p:txBody>
          <a:bodyPr/>
          <a:lstStyle/>
          <a:p>
            <a:fld id="{D8BA75A1-EC5A-494E-B06C-11540ED2B081}" type="slidenum">
              <a:rPr lang="en-US" smtClean="0"/>
              <a:t>6</a:t>
            </a:fld>
            <a:endParaRPr lang="en-US"/>
          </a:p>
        </p:txBody>
      </p:sp>
    </p:spTree>
    <p:extLst>
      <p:ext uri="{BB962C8B-B14F-4D97-AF65-F5344CB8AC3E}">
        <p14:creationId xmlns:p14="http://schemas.microsoft.com/office/powerpoint/2010/main" val="327985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AAAB-4D11-3009-ADA5-772597AC7F2B}"/>
              </a:ext>
            </a:extLst>
          </p:cNvPr>
          <p:cNvSpPr>
            <a:spLocks noGrp="1"/>
          </p:cNvSpPr>
          <p:nvPr>
            <p:ph type="title"/>
          </p:nvPr>
        </p:nvSpPr>
        <p:spPr>
          <a:xfrm>
            <a:off x="0" y="0"/>
            <a:ext cx="10515600" cy="1325563"/>
          </a:xfrm>
        </p:spPr>
        <p:txBody>
          <a:bodyPr/>
          <a:lstStyle/>
          <a:p>
            <a:r>
              <a:rPr lang="en-US" b="1" dirty="0"/>
              <a:t>Understanding the slides</a:t>
            </a:r>
          </a:p>
        </p:txBody>
      </p:sp>
      <p:sp>
        <p:nvSpPr>
          <p:cNvPr id="3" name="Content Placeholder 2">
            <a:extLst>
              <a:ext uri="{FF2B5EF4-FFF2-40B4-BE49-F238E27FC236}">
                <a16:creationId xmlns:a16="http://schemas.microsoft.com/office/drawing/2014/main" id="{3DDF2FDE-FCE0-BE2B-88F6-B3718479510A}"/>
              </a:ext>
            </a:extLst>
          </p:cNvPr>
          <p:cNvSpPr>
            <a:spLocks noGrp="1"/>
          </p:cNvSpPr>
          <p:nvPr>
            <p:ph idx="1"/>
          </p:nvPr>
        </p:nvSpPr>
        <p:spPr>
          <a:xfrm>
            <a:off x="410182" y="2977252"/>
            <a:ext cx="4497198" cy="2914155"/>
          </a:xfrm>
          <a:solidFill>
            <a:schemeClr val="bg1">
              <a:lumMod val="95000"/>
            </a:schemeClr>
          </a:solidFill>
          <a:ln w="12700">
            <a:solidFill>
              <a:srgbClr val="C00000"/>
            </a:solidFill>
          </a:ln>
        </p:spPr>
        <p:txBody>
          <a:bodyPr>
            <a:normAutofit fontScale="70000" lnSpcReduction="20000"/>
          </a:bodyPr>
          <a:lstStyle/>
          <a:p>
            <a:pPr marL="0" indent="0">
              <a:buNone/>
            </a:pPr>
            <a:r>
              <a:rPr lang="en-US" sz="4500" dirty="0">
                <a:solidFill>
                  <a:schemeClr val="accent3"/>
                </a:solidFill>
              </a:rPr>
              <a:t>Examples in grey text boxes are meant to be copy/pasted into .</a:t>
            </a:r>
            <a:r>
              <a:rPr lang="en-US" sz="4500" dirty="0" err="1">
                <a:solidFill>
                  <a:schemeClr val="accent3"/>
                </a:solidFill>
              </a:rPr>
              <a:t>py</a:t>
            </a:r>
            <a:r>
              <a:rPr lang="en-US" sz="4500" dirty="0">
                <a:solidFill>
                  <a:schemeClr val="accent3"/>
                </a:solidFill>
              </a:rPr>
              <a:t>, .</a:t>
            </a:r>
            <a:r>
              <a:rPr lang="en-US" sz="4500" dirty="0" err="1">
                <a:solidFill>
                  <a:schemeClr val="accent3"/>
                </a:solidFill>
              </a:rPr>
              <a:t>sh</a:t>
            </a:r>
            <a:r>
              <a:rPr lang="en-US" sz="4500" dirty="0">
                <a:solidFill>
                  <a:schemeClr val="accent3"/>
                </a:solidFill>
              </a:rPr>
              <a:t>, and .</a:t>
            </a:r>
            <a:r>
              <a:rPr lang="en-US" sz="4500" dirty="0" err="1">
                <a:solidFill>
                  <a:schemeClr val="accent3"/>
                </a:solidFill>
              </a:rPr>
              <a:t>yaml</a:t>
            </a:r>
            <a:r>
              <a:rPr lang="en-US" sz="4500" dirty="0">
                <a:solidFill>
                  <a:schemeClr val="accent3"/>
                </a:solidFill>
              </a:rPr>
              <a:t> files</a:t>
            </a:r>
          </a:p>
          <a:p>
            <a:pPr marL="0" indent="0">
              <a:buNone/>
            </a:pPr>
            <a:endParaRPr lang="en-US" dirty="0">
              <a:solidFill>
                <a:schemeClr val="accent3"/>
              </a:solidFill>
            </a:endParaRP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PROGRAM Hello</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     PRINT *, ‘Hello world!’</a:t>
            </a:r>
          </a:p>
          <a:p>
            <a:pPr marL="0" indent="0">
              <a:buNone/>
            </a:pPr>
            <a:r>
              <a:rPr lang="en-US"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END PROGRAM Hello</a:t>
            </a:r>
          </a:p>
        </p:txBody>
      </p:sp>
      <p:sp>
        <p:nvSpPr>
          <p:cNvPr id="4" name="Content Placeholder 2">
            <a:extLst>
              <a:ext uri="{FF2B5EF4-FFF2-40B4-BE49-F238E27FC236}">
                <a16:creationId xmlns:a16="http://schemas.microsoft.com/office/drawing/2014/main" id="{8461A5BC-D483-7D47-31F2-D7AB93CF4377}"/>
              </a:ext>
            </a:extLst>
          </p:cNvPr>
          <p:cNvSpPr txBox="1">
            <a:spLocks/>
          </p:cNvSpPr>
          <p:nvPr/>
        </p:nvSpPr>
        <p:spPr>
          <a:xfrm>
            <a:off x="1268136" y="6425968"/>
            <a:ext cx="9655727" cy="432032"/>
          </a:xfrm>
          <a:prstGeom prst="rect">
            <a:avLst/>
          </a:prstGeom>
          <a:solidFill>
            <a:schemeClr val="accent2">
              <a:lumMod val="20000"/>
              <a:lumOff val="80000"/>
            </a:schemeClr>
          </a:solidFill>
          <a:ln w="12700">
            <a:solidFill>
              <a:srgbClr val="C00000"/>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solidFill>
                  <a:srgbClr val="C00000"/>
                </a:solidFill>
              </a:rPr>
              <a:t>The file you should be working in will always be displayed on the bottom </a:t>
            </a:r>
            <a:endParaRPr lang="en-US" sz="1400" dirty="0">
              <a:solidFill>
                <a:srgbClr val="C00000"/>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5" name="TextBox 4">
            <a:extLst>
              <a:ext uri="{FF2B5EF4-FFF2-40B4-BE49-F238E27FC236}">
                <a16:creationId xmlns:a16="http://schemas.microsoft.com/office/drawing/2014/main" id="{DEF2B97D-50F0-F10D-2CC7-8CABAC752A2B}"/>
              </a:ext>
            </a:extLst>
          </p:cNvPr>
          <p:cNvSpPr txBox="1"/>
          <p:nvPr/>
        </p:nvSpPr>
        <p:spPr>
          <a:xfrm>
            <a:off x="5592297" y="3552775"/>
            <a:ext cx="2458528" cy="2031325"/>
          </a:xfrm>
          <a:prstGeom prst="rect">
            <a:avLst/>
          </a:prstGeom>
          <a:noFill/>
          <a:ln>
            <a:solidFill>
              <a:schemeClr val="tx1"/>
            </a:solidFill>
          </a:ln>
        </p:spPr>
        <p:txBody>
          <a:bodyPr wrap="square" rtlCol="0">
            <a:spAutoFit/>
          </a:bodyPr>
          <a:lstStyle/>
          <a:p>
            <a:r>
              <a:rPr lang="en-US" dirty="0"/>
              <a:t>Parentheticals and asides will be in white text boxes and point to the lines they address.</a:t>
            </a:r>
          </a:p>
          <a:p>
            <a:endParaRPr lang="en-US" dirty="0"/>
          </a:p>
          <a:p>
            <a:r>
              <a:rPr lang="en-US" dirty="0"/>
              <a:t>E.g., This isn’t Python or YAML!</a:t>
            </a:r>
          </a:p>
        </p:txBody>
      </p:sp>
      <p:cxnSp>
        <p:nvCxnSpPr>
          <p:cNvPr id="7" name="Straight Arrow Connector 6">
            <a:extLst>
              <a:ext uri="{FF2B5EF4-FFF2-40B4-BE49-F238E27FC236}">
                <a16:creationId xmlns:a16="http://schemas.microsoft.com/office/drawing/2014/main" id="{EB38A147-A2B7-97CD-10F9-6DE2D6B1A00D}"/>
              </a:ext>
            </a:extLst>
          </p:cNvPr>
          <p:cNvCxnSpPr/>
          <p:nvPr/>
        </p:nvCxnSpPr>
        <p:spPr>
          <a:xfrm flipH="1">
            <a:off x="4634765" y="5254635"/>
            <a:ext cx="957532"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 name="Slide Number Placeholder 7">
            <a:extLst>
              <a:ext uri="{FF2B5EF4-FFF2-40B4-BE49-F238E27FC236}">
                <a16:creationId xmlns:a16="http://schemas.microsoft.com/office/drawing/2014/main" id="{8CF8F794-95E9-0190-D475-B6A74D1D1428}"/>
              </a:ext>
            </a:extLst>
          </p:cNvPr>
          <p:cNvSpPr>
            <a:spLocks noGrp="1"/>
          </p:cNvSpPr>
          <p:nvPr>
            <p:ph type="sldNum" sz="quarter" idx="12"/>
          </p:nvPr>
        </p:nvSpPr>
        <p:spPr/>
        <p:txBody>
          <a:bodyPr/>
          <a:lstStyle/>
          <a:p>
            <a:fld id="{D8BA75A1-EC5A-494E-B06C-11540ED2B081}" type="slidenum">
              <a:rPr lang="en-US" smtClean="0"/>
              <a:t>7</a:t>
            </a:fld>
            <a:endParaRPr lang="en-US" dirty="0"/>
          </a:p>
        </p:txBody>
      </p:sp>
      <p:sp>
        <p:nvSpPr>
          <p:cNvPr id="9" name="TextBox 8">
            <a:extLst>
              <a:ext uri="{FF2B5EF4-FFF2-40B4-BE49-F238E27FC236}">
                <a16:creationId xmlns:a16="http://schemas.microsoft.com/office/drawing/2014/main" id="{B906C2E1-15DA-9596-16B5-5AC9416DB5DA}"/>
              </a:ext>
            </a:extLst>
          </p:cNvPr>
          <p:cNvSpPr txBox="1"/>
          <p:nvPr/>
        </p:nvSpPr>
        <p:spPr>
          <a:xfrm>
            <a:off x="410182" y="1351884"/>
            <a:ext cx="7692659" cy="126188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r>
              <a:rPr lang="en-US" sz="2000" dirty="0">
                <a:solidFill>
                  <a:schemeClr val="bg1">
                    <a:lumMod val="85000"/>
                  </a:schemeClr>
                </a:solidFill>
              </a:rPr>
              <a:t>Examples in magenta text boxes are meant to be copy/pasted (if you’re so fortunate) or manually entered into your UNIX terminal</a:t>
            </a:r>
          </a:p>
          <a:p>
            <a:endParaRPr lang="en-US" dirty="0">
              <a:solidFill>
                <a:schemeClr val="bg1">
                  <a:lumMod val="85000"/>
                </a:schemeClr>
              </a:solidFill>
            </a:endParaRPr>
          </a:p>
          <a:p>
            <a:r>
              <a:rPr lang="en-US"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rm dilbert_meets_frasier_and_donatello_(tmnt)_fanfic.txt </a:t>
            </a:r>
          </a:p>
        </p:txBody>
      </p:sp>
      <p:sp>
        <p:nvSpPr>
          <p:cNvPr id="6" name="TextBox 5">
            <a:extLst>
              <a:ext uri="{FF2B5EF4-FFF2-40B4-BE49-F238E27FC236}">
                <a16:creationId xmlns:a16="http://schemas.microsoft.com/office/drawing/2014/main" id="{4A4CC6A8-D42F-1AF1-A4E2-A84B570688FE}"/>
              </a:ext>
            </a:extLst>
          </p:cNvPr>
          <p:cNvSpPr txBox="1"/>
          <p:nvPr/>
        </p:nvSpPr>
        <p:spPr>
          <a:xfrm>
            <a:off x="8800054" y="3690052"/>
            <a:ext cx="2726419" cy="1754326"/>
          </a:xfrm>
          <a:prstGeom prst="rect">
            <a:avLst/>
          </a:prstGeom>
          <a:solidFill>
            <a:schemeClr val="accent6">
              <a:lumMod val="20000"/>
              <a:lumOff val="80000"/>
            </a:schemeClr>
          </a:solidFill>
          <a:ln>
            <a:solidFill>
              <a:schemeClr val="accent3"/>
            </a:solidFill>
          </a:ln>
        </p:spPr>
        <p:txBody>
          <a:bodyPr wrap="square" rtlCol="0">
            <a:spAutoFit/>
          </a:bodyPr>
          <a:lstStyle/>
          <a:p>
            <a:r>
              <a:rPr lang="en-US" b="1" dirty="0">
                <a:solidFill>
                  <a:schemeClr val="accent3"/>
                </a:solidFill>
              </a:rPr>
              <a:t>Random text I need to reference will be in green text boxes. I only used it thrice but felt guilty not including it here.</a:t>
            </a:r>
          </a:p>
        </p:txBody>
      </p:sp>
      <p:cxnSp>
        <p:nvCxnSpPr>
          <p:cNvPr id="10" name="Straight Arrow Connector 9">
            <a:extLst>
              <a:ext uri="{FF2B5EF4-FFF2-40B4-BE49-F238E27FC236}">
                <a16:creationId xmlns:a16="http://schemas.microsoft.com/office/drawing/2014/main" id="{4A17C915-F268-5E7E-0A0C-CC6FDA1E65F3}"/>
              </a:ext>
            </a:extLst>
          </p:cNvPr>
          <p:cNvCxnSpPr>
            <a:cxnSpLocks/>
            <a:endCxn id="6" idx="1"/>
          </p:cNvCxnSpPr>
          <p:nvPr/>
        </p:nvCxnSpPr>
        <p:spPr>
          <a:xfrm>
            <a:off x="8050825" y="4188877"/>
            <a:ext cx="749229" cy="378338"/>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209EF7FD-BA25-2005-3C20-A5C57D408B0C}"/>
              </a:ext>
            </a:extLst>
          </p:cNvPr>
          <p:cNvSpPr txBox="1"/>
          <p:nvPr/>
        </p:nvSpPr>
        <p:spPr>
          <a:xfrm>
            <a:off x="8355255" y="967163"/>
            <a:ext cx="3171218" cy="2031325"/>
          </a:xfrm>
          <a:prstGeom prst="rect">
            <a:avLst/>
          </a:prstGeom>
          <a:solidFill>
            <a:srgbClr val="FFC000"/>
          </a:solidFill>
          <a:ln>
            <a:solidFill>
              <a:schemeClr val="tx2"/>
            </a:solidFill>
          </a:ln>
        </p:spPr>
        <p:txBody>
          <a:bodyPr wrap="square" rtlCol="0">
            <a:spAutoFit/>
          </a:bodyPr>
          <a:lstStyle/>
          <a:p>
            <a:r>
              <a:rPr lang="en-US" b="1" u="sng" dirty="0">
                <a:solidFill>
                  <a:schemeClr val="tx2"/>
                </a:solidFill>
              </a:rPr>
              <a:t>CHALLENGE #-1</a:t>
            </a:r>
          </a:p>
          <a:p>
            <a:r>
              <a:rPr lang="en-US" dirty="0">
                <a:solidFill>
                  <a:schemeClr val="tx2"/>
                </a:solidFill>
              </a:rPr>
              <a:t>Common challenges with some sensors will appear in golden boxes. These are meant to be referenced when making your own readers in the future!</a:t>
            </a:r>
          </a:p>
        </p:txBody>
      </p:sp>
    </p:spTree>
    <p:extLst>
      <p:ext uri="{BB962C8B-B14F-4D97-AF65-F5344CB8AC3E}">
        <p14:creationId xmlns:p14="http://schemas.microsoft.com/office/powerpoint/2010/main" val="2164630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D880E-07C9-1EC5-A43D-CD53672D9BE1}"/>
              </a:ext>
            </a:extLst>
          </p:cNvPr>
          <p:cNvSpPr>
            <a:spLocks noGrp="1"/>
          </p:cNvSpPr>
          <p:nvPr>
            <p:ph type="title"/>
          </p:nvPr>
        </p:nvSpPr>
        <p:spPr>
          <a:xfrm>
            <a:off x="-1" y="0"/>
            <a:ext cx="11065079" cy="1325563"/>
          </a:xfrm>
        </p:spPr>
        <p:txBody>
          <a:bodyPr/>
          <a:lstStyle/>
          <a:p>
            <a:r>
              <a:rPr lang="en-US" b="1" dirty="0"/>
              <a:t>Reader #1 – All data are contained in ONE file</a:t>
            </a:r>
          </a:p>
        </p:txBody>
      </p:sp>
      <p:sp>
        <p:nvSpPr>
          <p:cNvPr id="4" name="Slide Number Placeholder 3">
            <a:extLst>
              <a:ext uri="{FF2B5EF4-FFF2-40B4-BE49-F238E27FC236}">
                <a16:creationId xmlns:a16="http://schemas.microsoft.com/office/drawing/2014/main" id="{18F0366A-6FCA-9F19-10AA-54916FA57503}"/>
              </a:ext>
            </a:extLst>
          </p:cNvPr>
          <p:cNvSpPr>
            <a:spLocks noGrp="1"/>
          </p:cNvSpPr>
          <p:nvPr>
            <p:ph type="sldNum" sz="quarter" idx="12"/>
          </p:nvPr>
        </p:nvSpPr>
        <p:spPr/>
        <p:txBody>
          <a:bodyPr/>
          <a:lstStyle/>
          <a:p>
            <a:fld id="{D8BA75A1-EC5A-494E-B06C-11540ED2B081}" type="slidenum">
              <a:rPr lang="en-US" smtClean="0"/>
              <a:t>8</a:t>
            </a:fld>
            <a:endParaRPr lang="en-US"/>
          </a:p>
        </p:txBody>
      </p:sp>
      <p:pic>
        <p:nvPicPr>
          <p:cNvPr id="6" name="Picture 5" descr="The ABI Arkansas product, made by a summer intern who had never used satellite data before. Not sure what exactly it's SUPPOSED to show, but it does a good job highlighting clouds and bare surface.">
            <a:extLst>
              <a:ext uri="{FF2B5EF4-FFF2-40B4-BE49-F238E27FC236}">
                <a16:creationId xmlns:a16="http://schemas.microsoft.com/office/drawing/2014/main" id="{918C37F8-112C-A384-D4DC-CE6EECE2CB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496" y="1110567"/>
            <a:ext cx="10323007" cy="5460780"/>
          </a:xfrm>
          <a:prstGeom prst="rect">
            <a:avLst/>
          </a:prstGeom>
        </p:spPr>
      </p:pic>
    </p:spTree>
    <p:extLst>
      <p:ext uri="{BB962C8B-B14F-4D97-AF65-F5344CB8AC3E}">
        <p14:creationId xmlns:p14="http://schemas.microsoft.com/office/powerpoint/2010/main" val="3376364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D9EDA-91E9-6651-E83F-DD9113AF6079}"/>
              </a:ext>
            </a:extLst>
          </p:cNvPr>
          <p:cNvSpPr>
            <a:spLocks noGrp="1"/>
          </p:cNvSpPr>
          <p:nvPr>
            <p:ph type="title"/>
          </p:nvPr>
        </p:nvSpPr>
        <p:spPr>
          <a:xfrm>
            <a:off x="0" y="0"/>
            <a:ext cx="10515600" cy="1325563"/>
          </a:xfrm>
        </p:spPr>
        <p:txBody>
          <a:bodyPr/>
          <a:lstStyle/>
          <a:p>
            <a:r>
              <a:rPr lang="en-US" b="1" dirty="0"/>
              <a:t>But first… where do Readers live?</a:t>
            </a:r>
          </a:p>
        </p:txBody>
      </p:sp>
      <p:sp>
        <p:nvSpPr>
          <p:cNvPr id="4" name="Slide Number Placeholder 3">
            <a:extLst>
              <a:ext uri="{FF2B5EF4-FFF2-40B4-BE49-F238E27FC236}">
                <a16:creationId xmlns:a16="http://schemas.microsoft.com/office/drawing/2014/main" id="{110B1D6A-2031-0200-CE9E-AD0E30401F8D}"/>
              </a:ext>
            </a:extLst>
          </p:cNvPr>
          <p:cNvSpPr>
            <a:spLocks noGrp="1"/>
          </p:cNvSpPr>
          <p:nvPr>
            <p:ph type="sldNum" sz="quarter" idx="12"/>
          </p:nvPr>
        </p:nvSpPr>
        <p:spPr/>
        <p:txBody>
          <a:bodyPr/>
          <a:lstStyle/>
          <a:p>
            <a:fld id="{D8BA75A1-EC5A-494E-B06C-11540ED2B081}" type="slidenum">
              <a:rPr lang="en-US" smtClean="0"/>
              <a:t>9</a:t>
            </a:fld>
            <a:endParaRPr lang="en-US" dirty="0"/>
          </a:p>
        </p:txBody>
      </p:sp>
      <p:sp>
        <p:nvSpPr>
          <p:cNvPr id="5" name="Content Placeholder 2">
            <a:extLst>
              <a:ext uri="{FF2B5EF4-FFF2-40B4-BE49-F238E27FC236}">
                <a16:creationId xmlns:a16="http://schemas.microsoft.com/office/drawing/2014/main" id="{F58A0D8A-7AAA-810E-7628-A690F463B090}"/>
              </a:ext>
            </a:extLst>
          </p:cNvPr>
          <p:cNvSpPr txBox="1">
            <a:spLocks/>
          </p:cNvSpPr>
          <p:nvPr/>
        </p:nvSpPr>
        <p:spPr>
          <a:xfrm>
            <a:off x="133350" y="1482493"/>
            <a:ext cx="11925300" cy="338554"/>
          </a:xfrm>
          <a:prstGeom prst="rect">
            <a:avLst/>
          </a:prstGeom>
          <a:solidFill>
            <a:schemeClr val="accent6">
              <a:lumMod val="20000"/>
              <a:lumOff val="80000"/>
            </a:schemeClr>
          </a:solidFill>
          <a:ln w="12700">
            <a:solidFill>
              <a:schemeClr val="accent3"/>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$GEOIPS_PACKAGES_DIR/</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800" dirty="0" err="1">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8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rPr>
              <a:t>/plugins/modules/readers</a:t>
            </a:r>
            <a:endParaRPr lang="en-US" sz="1100" dirty="0">
              <a:solidFill>
                <a:schemeClr val="accent3"/>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
        <p:nvSpPr>
          <p:cNvPr id="6" name="TextBox 5">
            <a:extLst>
              <a:ext uri="{FF2B5EF4-FFF2-40B4-BE49-F238E27FC236}">
                <a16:creationId xmlns:a16="http://schemas.microsoft.com/office/drawing/2014/main" id="{A37F8451-D550-FAA4-ED70-2CFB2E1FA44B}"/>
              </a:ext>
            </a:extLst>
          </p:cNvPr>
          <p:cNvSpPr txBox="1"/>
          <p:nvPr/>
        </p:nvSpPr>
        <p:spPr>
          <a:xfrm>
            <a:off x="271463" y="3090446"/>
            <a:ext cx="11649075"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mkdir</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/plugins/modules/readers</a:t>
            </a:r>
          </a:p>
        </p:txBody>
      </p:sp>
      <p:sp>
        <p:nvSpPr>
          <p:cNvPr id="7" name="TextBox 6">
            <a:extLst>
              <a:ext uri="{FF2B5EF4-FFF2-40B4-BE49-F238E27FC236}">
                <a16:creationId xmlns:a16="http://schemas.microsoft.com/office/drawing/2014/main" id="{295CC24C-EE81-814A-6F1F-99BB51D1602A}"/>
              </a:ext>
            </a:extLst>
          </p:cNvPr>
          <p:cNvSpPr txBox="1"/>
          <p:nvPr/>
        </p:nvSpPr>
        <p:spPr>
          <a:xfrm>
            <a:off x="3386042" y="2091542"/>
            <a:ext cx="5419915" cy="369332"/>
          </a:xfrm>
          <a:prstGeom prst="rect">
            <a:avLst/>
          </a:prstGeom>
          <a:noFill/>
          <a:ln>
            <a:solidFill>
              <a:schemeClr val="tx1"/>
            </a:solidFill>
          </a:ln>
        </p:spPr>
        <p:txBody>
          <a:bodyPr wrap="square" rtlCol="0">
            <a:spAutoFit/>
          </a:bodyPr>
          <a:lstStyle/>
          <a:p>
            <a:pPr algn="ctr"/>
            <a:r>
              <a:rPr lang="en-US" dirty="0"/>
              <a:t>Just in case that doesn’t exist, let’s make it now….</a:t>
            </a:r>
          </a:p>
        </p:txBody>
      </p:sp>
      <p:cxnSp>
        <p:nvCxnSpPr>
          <p:cNvPr id="8" name="Straight Arrow Connector 7">
            <a:extLst>
              <a:ext uri="{FF2B5EF4-FFF2-40B4-BE49-F238E27FC236}">
                <a16:creationId xmlns:a16="http://schemas.microsoft.com/office/drawing/2014/main" id="{FB442F61-1F7D-DC6A-E056-5B5C8BEC53BC}"/>
              </a:ext>
            </a:extLst>
          </p:cNvPr>
          <p:cNvCxnSpPr>
            <a:cxnSpLocks/>
            <a:stCxn id="7" idx="2"/>
            <a:endCxn id="6" idx="0"/>
          </p:cNvCxnSpPr>
          <p:nvPr/>
        </p:nvCxnSpPr>
        <p:spPr>
          <a:xfrm>
            <a:off x="6096000" y="2460874"/>
            <a:ext cx="1" cy="62957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F4FB0385-C9C0-C20C-85D1-3768269AAAEC}"/>
              </a:ext>
            </a:extLst>
          </p:cNvPr>
          <p:cNvSpPr txBox="1"/>
          <p:nvPr/>
        </p:nvSpPr>
        <p:spPr>
          <a:xfrm>
            <a:off x="3386041" y="4058572"/>
            <a:ext cx="5419915" cy="646331"/>
          </a:xfrm>
          <a:prstGeom prst="rect">
            <a:avLst/>
          </a:prstGeom>
          <a:noFill/>
          <a:ln>
            <a:solidFill>
              <a:schemeClr val="tx1"/>
            </a:solidFill>
          </a:ln>
        </p:spPr>
        <p:txBody>
          <a:bodyPr wrap="square" rtlCol="0">
            <a:spAutoFit/>
          </a:bodyPr>
          <a:lstStyle/>
          <a:p>
            <a:pPr algn="ctr"/>
            <a:r>
              <a:rPr lang="en-US" dirty="0"/>
              <a:t>Now, in the text editor of your choice, create the following file:</a:t>
            </a:r>
          </a:p>
        </p:txBody>
      </p:sp>
      <p:sp>
        <p:nvSpPr>
          <p:cNvPr id="12" name="TextBox 11">
            <a:extLst>
              <a:ext uri="{FF2B5EF4-FFF2-40B4-BE49-F238E27FC236}">
                <a16:creationId xmlns:a16="http://schemas.microsoft.com/office/drawing/2014/main" id="{0FD640EE-9782-CA0A-8187-F226D5C0D63C}"/>
              </a:ext>
            </a:extLst>
          </p:cNvPr>
          <p:cNvSpPr txBox="1"/>
          <p:nvPr/>
        </p:nvSpPr>
        <p:spPr>
          <a:xfrm>
            <a:off x="271463" y="3550741"/>
            <a:ext cx="11649075"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cd $GEOIPS_PACKAGES_DIR/</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a:t>
            </a:r>
            <a:r>
              <a:rPr lang="en-US" sz="1600" dirty="0" err="1">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geoips_plugin_example</a:t>
            </a: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/plugins/modules/readers </a:t>
            </a:r>
          </a:p>
        </p:txBody>
      </p:sp>
      <p:sp>
        <p:nvSpPr>
          <p:cNvPr id="13" name="TextBox 12">
            <a:extLst>
              <a:ext uri="{FF2B5EF4-FFF2-40B4-BE49-F238E27FC236}">
                <a16:creationId xmlns:a16="http://schemas.microsoft.com/office/drawing/2014/main" id="{663CDE51-E96E-0906-158E-647FD03E46F7}"/>
              </a:ext>
            </a:extLst>
          </p:cNvPr>
          <p:cNvSpPr txBox="1"/>
          <p:nvPr/>
        </p:nvSpPr>
        <p:spPr>
          <a:xfrm>
            <a:off x="4538707" y="5022795"/>
            <a:ext cx="3114582" cy="338554"/>
          </a:xfrm>
          <a:prstGeom prst="rect">
            <a:avLst/>
          </a:prstGeom>
          <a:solidFill>
            <a:schemeClr val="accent5">
              <a:lumMod val="50000"/>
            </a:schemeClr>
          </a:solidFill>
          <a:ln>
            <a:solidFill>
              <a:schemeClr val="accent5">
                <a:lumMod val="60000"/>
                <a:lumOff val="40000"/>
              </a:schemeClr>
            </a:solidFill>
          </a:ln>
        </p:spPr>
        <p:txBody>
          <a:bodyPr wrap="square" rtlCol="0">
            <a:spAutoFit/>
          </a:bodyPr>
          <a:lstStyle/>
          <a:p>
            <a:pPr algn="ctr"/>
            <a:r>
              <a:rPr lang="en-US" sz="1600" dirty="0">
                <a:solidFill>
                  <a:schemeClr val="bg1">
                    <a:lumMod val="8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vim fl89_value_hdf5.py</a:t>
            </a:r>
          </a:p>
        </p:txBody>
      </p:sp>
      <p:cxnSp>
        <p:nvCxnSpPr>
          <p:cNvPr id="14" name="Straight Arrow Connector 13">
            <a:extLst>
              <a:ext uri="{FF2B5EF4-FFF2-40B4-BE49-F238E27FC236}">
                <a16:creationId xmlns:a16="http://schemas.microsoft.com/office/drawing/2014/main" id="{CC55F979-4E85-2839-FEEB-16A071ADC69E}"/>
              </a:ext>
            </a:extLst>
          </p:cNvPr>
          <p:cNvCxnSpPr>
            <a:cxnSpLocks/>
            <a:stCxn id="11" idx="2"/>
            <a:endCxn id="13" idx="0"/>
          </p:cNvCxnSpPr>
          <p:nvPr/>
        </p:nvCxnSpPr>
        <p:spPr>
          <a:xfrm flipH="1">
            <a:off x="6095998" y="4704903"/>
            <a:ext cx="1" cy="31789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3BA0C7C1-67C6-BF24-A825-9C3818002E52}"/>
              </a:ext>
            </a:extLst>
          </p:cNvPr>
          <p:cNvSpPr txBox="1"/>
          <p:nvPr/>
        </p:nvSpPr>
        <p:spPr>
          <a:xfrm>
            <a:off x="3009898" y="5987018"/>
            <a:ext cx="6172200" cy="369332"/>
          </a:xfrm>
          <a:prstGeom prst="rect">
            <a:avLst/>
          </a:prstGeom>
          <a:noFill/>
          <a:ln>
            <a:solidFill>
              <a:schemeClr val="tx1"/>
            </a:solidFill>
          </a:ln>
        </p:spPr>
        <p:txBody>
          <a:bodyPr wrap="square" rtlCol="0">
            <a:spAutoFit/>
          </a:bodyPr>
          <a:lstStyle/>
          <a:p>
            <a:pPr algn="ctr"/>
            <a:r>
              <a:rPr lang="en-US" dirty="0"/>
              <a:t>If you opened vim and don’t know how to escape type </a:t>
            </a:r>
            <a:r>
              <a:rPr lang="en-US" dirty="0">
                <a:solidFill>
                  <a:schemeClr val="bg1">
                    <a:lumMod val="95000"/>
                  </a:schemeClr>
                </a:solidFill>
                <a:highlight>
                  <a:srgbClr val="800080"/>
                </a:highlight>
                <a:latin typeface="Cascadia Code Light" panose="020B0609020000020004" pitchFamily="49" charset="0"/>
                <a:ea typeface="Cascadia Code Light" panose="020B0609020000020004" pitchFamily="49" charset="0"/>
                <a:cs typeface="Cascadia Code Light" panose="020B0609020000020004" pitchFamily="49" charset="0"/>
              </a:rPr>
              <a:t>:q!</a:t>
            </a:r>
          </a:p>
        </p:txBody>
      </p:sp>
      <p:cxnSp>
        <p:nvCxnSpPr>
          <p:cNvPr id="18" name="Straight Arrow Connector 17">
            <a:extLst>
              <a:ext uri="{FF2B5EF4-FFF2-40B4-BE49-F238E27FC236}">
                <a16:creationId xmlns:a16="http://schemas.microsoft.com/office/drawing/2014/main" id="{F7964538-B7AB-A0DF-9C9A-F28876A9FD6A}"/>
              </a:ext>
            </a:extLst>
          </p:cNvPr>
          <p:cNvCxnSpPr>
            <a:cxnSpLocks/>
            <a:stCxn id="17" idx="0"/>
            <a:endCxn id="13" idx="2"/>
          </p:cNvCxnSpPr>
          <p:nvPr/>
        </p:nvCxnSpPr>
        <p:spPr>
          <a:xfrm flipV="1">
            <a:off x="6095998" y="5361349"/>
            <a:ext cx="0" cy="62566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7102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7778</TotalTime>
  <Words>7562</Words>
  <Application>Microsoft Office PowerPoint</Application>
  <PresentationFormat>Widescreen</PresentationFormat>
  <Paragraphs>726</Paragraphs>
  <Slides>45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Aptos</vt:lpstr>
      <vt:lpstr>Aptos Display</vt:lpstr>
      <vt:lpstr>Arial</vt:lpstr>
      <vt:lpstr>Cascadia Code Light</vt:lpstr>
      <vt:lpstr>Castellar</vt:lpstr>
      <vt:lpstr>Office Theme</vt:lpstr>
      <vt:lpstr>Adding a new Reader to GeoIPS</vt:lpstr>
      <vt:lpstr>This session’s goals</vt:lpstr>
      <vt:lpstr>Pre-demo prep</vt:lpstr>
      <vt:lpstr>What is a Reader?</vt:lpstr>
      <vt:lpstr>Where do Readers fit in?</vt:lpstr>
      <vt:lpstr>Minimum Requirements for a Reader</vt:lpstr>
      <vt:lpstr>Understanding the slides</vt:lpstr>
      <vt:lpstr>Reader #1 – All data are contained in ONE file</vt:lpstr>
      <vt:lpstr>But first… where do Readers live?</vt:lpstr>
      <vt:lpstr>Planned Aside #1 - Reader naming convention</vt:lpstr>
      <vt:lpstr>Embarking on the reader voyage</vt:lpstr>
      <vt:lpstr>Standard Python and GeoIPS Stuff</vt:lpstr>
      <vt:lpstr>The call() function</vt:lpstr>
      <vt:lpstr>Reading my data</vt:lpstr>
      <vt:lpstr>Planned Aside #1 – Quick little toy script</vt:lpstr>
      <vt:lpstr>Aside over, back to the reader…</vt:lpstr>
      <vt:lpstr>Read the metadata</vt:lpstr>
      <vt:lpstr>metadata_only is True</vt:lpstr>
      <vt:lpstr>metadata_only is False and Data Dimensionality</vt:lpstr>
      <vt:lpstr>Adding 2D geolocation to the xarray</vt:lpstr>
      <vt:lpstr>Congratulations!</vt:lpstr>
      <vt:lpstr>Testing (1 of 3)</vt:lpstr>
      <vt:lpstr>Testing (2 of 3)</vt:lpstr>
      <vt:lpstr>Testing (3 of 3)</vt:lpstr>
      <vt:lpstr>It’s the moment of truth (*whip crack*)  (Actually, after writing this, I listened to the song and I don’t think it’s a whip crack? Just some generic ‘80s sounding swish.)</vt:lpstr>
      <vt:lpstr>Reader #2 – Data are spread across many files</vt:lpstr>
      <vt:lpstr>Many of the same steps!</vt:lpstr>
      <vt:lpstr>The first major difference!</vt:lpstr>
      <vt:lpstr>metadata_only = True</vt:lpstr>
      <vt:lpstr>Then it’s more of the same!</vt:lpstr>
      <vt:lpstr>But now it’s time for new stuff!</vt:lpstr>
      <vt:lpstr>Why are we doing it that way?</vt:lpstr>
      <vt:lpstr>A separate reading function</vt:lpstr>
      <vt:lpstr>Reading lat/long again</vt:lpstr>
      <vt:lpstr>Reading only the channels we want!</vt:lpstr>
      <vt:lpstr>Keyed Variables</vt:lpstr>
      <vt:lpstr>Stacking the data</vt:lpstr>
      <vt:lpstr>Concatenating the data</vt:lpstr>
      <vt:lpstr>READER #2 - COMPLETE</vt:lpstr>
      <vt:lpstr>Testing (1 of 3)</vt:lpstr>
      <vt:lpstr>Testing (2 of 3)</vt:lpstr>
      <vt:lpstr>Testing (3 of 3)</vt:lpstr>
      <vt:lpstr>It’s the moment of truth part 2 (*80s swish sound part 2*)  (Why yes, I DID just copy and paste the last three slides. Why do you ask?)</vt:lpstr>
      <vt:lpstr>The Challenges Codex</vt:lpstr>
      <vt:lpstr>In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Selman, Christopher M CIV USN NRL WASHINGTON DC (USA)</dc:creator>
  <cp:lastModifiedBy>Selman, Christopher M CIV USN NRL WASHINGTON DC (USA)</cp:lastModifiedBy>
  <cp:revision>1</cp:revision>
  <dcterms:created xsi:type="dcterms:W3CDTF">2025-07-14T10:44:55Z</dcterms:created>
  <dcterms:modified xsi:type="dcterms:W3CDTF">2025-07-30T15:09:06Z</dcterms:modified>
</cp:coreProperties>
</file>

<file path=docProps/thumbnail.jpeg>
</file>